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  <p:sldMasterId id="2147483684" r:id="rId5"/>
  </p:sldMasterIdLst>
  <p:notesMasterIdLst>
    <p:notesMasterId r:id="rId14"/>
  </p:notesMasterIdLst>
  <p:sldIdLst>
    <p:sldId id="315" r:id="rId6"/>
    <p:sldId id="304" r:id="rId7"/>
    <p:sldId id="286" r:id="rId8"/>
    <p:sldId id="303" r:id="rId9"/>
    <p:sldId id="259" r:id="rId10"/>
    <p:sldId id="258" r:id="rId11"/>
    <p:sldId id="308" r:id="rId12"/>
    <p:sldId id="314" r:id="rId1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modifyVerifier cryptProviderType="rsaAES" cryptAlgorithmClass="hash" cryptAlgorithmType="typeAny" cryptAlgorithmSid="14" spinCount="100000" saltData="S2CXXFuruhFxEYLhRgWS9A==" hashData="W6Gpr86k8iKmZvwaXIffY42frhYina54xHH2Qm+y6BFtrbU2MEotfYpXny8rWiEyuRGuklRP8lVldPAjyWMQc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BE86"/>
    <a:srgbClr val="558ED5"/>
    <a:srgbClr val="55F2B5"/>
    <a:srgbClr val="353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3" autoAdjust="0"/>
    <p:restoredTop sz="94647" autoAdjust="0"/>
  </p:normalViewPr>
  <p:slideViewPr>
    <p:cSldViewPr>
      <p:cViewPr varScale="1">
        <p:scale>
          <a:sx n="68" d="100"/>
          <a:sy n="68" d="100"/>
        </p:scale>
        <p:origin x="15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88E438D-CC96-4006-A3E3-9B9152555A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165BD42-7D76-4236-AD2E-90840EC9EF2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2FD1CCC-A79D-4132-BD2A-C10B32FD7AEE}" type="datetimeFigureOut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6FB717A-9B51-4246-A633-60260FAAA2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792F29FD-6C03-4649-A09F-422FD2166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7FCBAF-4AFB-4935-B775-68098145B2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ECF22A-6D90-4092-B3A6-18D970C7CA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9B14A3-5AB5-4629-B8A4-17E6BFC900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47237F-2108-47C9-A72A-A9DE9DD0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D3640-D01D-47B4-87F2-81CA0CCBBFD0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EC54CD-0F9D-4853-B4F8-516ADBFB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D3DAB1-1E2D-48A5-9E6C-8F4960CB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BBC6A-9C04-4854-ADC0-D4AAFA796A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328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FC55CB-6092-478A-8AE2-944C7CF9B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9E94E-F04D-4463-A2B7-DEA06776FDB7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2CDD15-5EE3-4406-B46E-7EE96295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D3F6F5-D842-4CFB-AD43-BEAA6C85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20FB8-E604-4184-AF22-83F130BD97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059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55CF6-C6BE-488F-AD83-1A519C6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D640D-6F93-47BF-B34A-997107430776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20B76-8969-4732-9FE5-49546FF12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901D02-DB07-437E-B9D8-97356B68D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A7C6-A48B-4155-8623-6F0C4EFB2E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594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55C7921E-2F24-4211-AD28-D1135E0E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791B-0A06-491B-BA3F-F8AF002CB357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8F6AFD19-45B5-4CEA-BF29-EF08574AD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D8C728D-EA31-488C-A11A-D9B375E6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3FA3C-9CF9-47BF-A691-DB64E50AB9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072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F344F5-0688-429A-96AD-15232B52F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E9904-334F-47D2-BA42-FE92C28DC3D2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1E7CC4-BC95-4A75-9E11-B3C946C1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1673E9-E9AA-4B8E-8AF2-5AB5D5A4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7A835-6E17-4661-A15A-6A687797B9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174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940D65-B12A-420E-9A76-5C53065B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A87D4-8756-4150-A4AE-E594C7E80713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615EC9-38F8-468D-AC56-22036300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032E63-5DFB-4D5E-BAAE-AD68AFD0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0629A-BF84-45A0-BBAD-136B4A3915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70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F79E435-499C-406C-A9A9-858CEB33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B5D8E-302E-4FF1-9F06-D4F06D3DF401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DDBA9A4-C983-4F73-A4AC-B9788F2CE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F29E297-2956-450E-8144-25D3F21A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54C6-B72C-4ACF-B6BA-BE8269D154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268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8C6E8E7-6CB3-4BC5-9892-1069E123B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33F25-7A72-4F13-8528-B3CFB9FF0126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0C04D264-2E14-42FC-8607-7A4133308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3C71B0F-9180-4E5C-A619-25CAB842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3996-9911-4541-B481-4F58505AEC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595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8F7951E-E510-4C34-833D-AE07B22B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A5185-40E3-4749-91DB-6AEBA9F60603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ABB5B97-7598-4C8A-BA3F-43E06E099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BF1C77F-F629-4F1A-A5AD-560BA092F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8EB5-D793-4F2B-95EE-E78B98B040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54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CCA0ED9-5B3F-4389-B79B-B0974F2A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3A792-1D4B-403A-BC56-18C17DE82157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941C06A-30B4-4FCB-8AED-F65710A5B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C18810A-0498-45A5-8FF2-3FB7B9F60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C496-96EB-452A-9F51-824E262326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115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E600311-EA79-4744-A621-3908A5AB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0B036-9142-4B6C-A97B-FD7F8A1FC23F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A8FFEC8-140B-4172-8902-EB1A5463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6A16F62-EE29-44C3-A2D2-8B8E8CDA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8D672-B9F7-41F1-9437-27850572F1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147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EB374B3-5B93-415D-BE6A-535CB306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15CD3-6319-4191-A034-057E08837A23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B97BDFA-F1AB-4385-9B55-E0D9852C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496798-1CA8-4E9D-8F80-33FCEEE22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2789B-BC68-4B84-83DD-C3D75FE8EF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327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59A1AF6-79FD-4C3F-AF97-A145662C5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A6B047E-C800-4330-A301-011E97103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87857B-63B8-4B53-B11F-BE2DD40BB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81CE6F-FDA8-4F06-B153-F1088C9E5255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AD3459-FB4E-41EA-8E8C-F5DC71E95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1C10DB-B212-49EB-BB1F-5CE9F401C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D7064E-8F9A-4F4E-99BB-6A34F029C4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85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F807938-BCCC-452C-8AA0-C5869AACD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F44E061-AA4E-4EA8-B4A4-E9A4A685D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7A313-B190-423B-BDAD-75F9CDE4A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05D1546-85D8-4F79-B28D-3273BDC26B67}" type="datetime1">
              <a:rPr lang="ja-JP" altLang="en-US"/>
              <a:pPr>
                <a:defRPr/>
              </a:pPr>
              <a:t>2023/5/30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166F2-76A3-40D0-B026-269CCAAA7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5EE499-9779-46AA-9AEE-28926BC9B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E02B4A1-7301-4950-9BC6-385DFAB2F7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8.pn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4">
            <a:extLst>
              <a:ext uri="{FF2B5EF4-FFF2-40B4-BE49-F238E27FC236}">
                <a16:creationId xmlns:a16="http://schemas.microsoft.com/office/drawing/2014/main" id="{9099A889-0083-492E-92EE-27CA7258C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1665288"/>
            <a:ext cx="8893175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□説明">
            <a:extLst>
              <a:ext uri="{FF2B5EF4-FFF2-40B4-BE49-F238E27FC236}">
                <a16:creationId xmlns:a16="http://schemas.microsoft.com/office/drawing/2014/main" id="{203BEF8B-FA27-4111-B13E-2B7BF2516E53}"/>
              </a:ext>
            </a:extLst>
          </p:cNvPr>
          <p:cNvSpPr/>
          <p:nvPr/>
        </p:nvSpPr>
        <p:spPr>
          <a:xfrm>
            <a:off x="1403350" y="3789363"/>
            <a:ext cx="6337300" cy="2447925"/>
          </a:xfrm>
          <a:prstGeom prst="roundRect">
            <a:avLst>
              <a:gd name="adj" fmla="val 8018"/>
            </a:avLst>
          </a:prstGeom>
          <a:solidFill>
            <a:srgbClr val="FF0000">
              <a:alpha val="6000"/>
            </a:srgbClr>
          </a:solidFill>
          <a:ln w="508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デモツールを体験していただくために、スライドショーを実行してください。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①「スライドショー」タブを選択してください。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「最初から」を押してください。</a:t>
            </a:r>
          </a:p>
        </p:txBody>
      </p:sp>
      <p:sp>
        <p:nvSpPr>
          <p:cNvPr id="9" name="タイトル">
            <a:extLst>
              <a:ext uri="{FF2B5EF4-FFF2-40B4-BE49-F238E27FC236}">
                <a16:creationId xmlns:a16="http://schemas.microsoft.com/office/drawing/2014/main" id="{C35EF1D2-D061-4830-AF98-BDA0B2526E98}"/>
              </a:ext>
            </a:extLst>
          </p:cNvPr>
          <p:cNvSpPr txBox="1">
            <a:spLocks/>
          </p:cNvSpPr>
          <p:nvPr/>
        </p:nvSpPr>
        <p:spPr>
          <a:xfrm>
            <a:off x="457200" y="198438"/>
            <a:ext cx="8229600" cy="63341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スライドショーの実行手順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77" name="テキスト ボックス 9">
            <a:extLst>
              <a:ext uri="{FF2B5EF4-FFF2-40B4-BE49-F238E27FC236}">
                <a16:creationId xmlns:a16="http://schemas.microsoft.com/office/drawing/2014/main" id="{4C386B08-7343-45D0-BB0E-4988F3FE0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713" y="1095375"/>
            <a:ext cx="6492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3078" name="テキスト ボックス 10">
            <a:extLst>
              <a:ext uri="{FF2B5EF4-FFF2-40B4-BE49-F238E27FC236}">
                <a16:creationId xmlns:a16="http://schemas.microsoft.com/office/drawing/2014/main" id="{C8222231-613E-4845-BF62-50E523890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074988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" name="フレーム 1">
            <a:extLst>
              <a:ext uri="{FF2B5EF4-FFF2-40B4-BE49-F238E27FC236}">
                <a16:creationId xmlns:a16="http://schemas.microsoft.com/office/drawing/2014/main" id="{B4C5093E-EE6C-4161-8258-F54D88BA054C}"/>
              </a:ext>
            </a:extLst>
          </p:cNvPr>
          <p:cNvSpPr/>
          <p:nvPr/>
        </p:nvSpPr>
        <p:spPr>
          <a:xfrm>
            <a:off x="3606800" y="1779588"/>
            <a:ext cx="1150938" cy="792162"/>
          </a:xfrm>
          <a:prstGeom prst="frame">
            <a:avLst>
              <a:gd name="adj1" fmla="val 8776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0" name="フレーム 9">
            <a:extLst>
              <a:ext uri="{FF2B5EF4-FFF2-40B4-BE49-F238E27FC236}">
                <a16:creationId xmlns:a16="http://schemas.microsoft.com/office/drawing/2014/main" id="{7B0626DD-85D2-4C1E-A05D-DA04E1D591E6}"/>
              </a:ext>
            </a:extLst>
          </p:cNvPr>
          <p:cNvSpPr/>
          <p:nvPr/>
        </p:nvSpPr>
        <p:spPr>
          <a:xfrm>
            <a:off x="71438" y="1974850"/>
            <a:ext cx="647700" cy="1165225"/>
          </a:xfrm>
          <a:prstGeom prst="frame">
            <a:avLst>
              <a:gd name="adj1" fmla="val 8776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02269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6">
            <a:extLst>
              <a:ext uri="{FF2B5EF4-FFF2-40B4-BE49-F238E27FC236}">
                <a16:creationId xmlns:a16="http://schemas.microsoft.com/office/drawing/2014/main" id="{A7C2BE69-7600-417C-A90D-44F2B8B12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484938"/>
            <a:ext cx="457200" cy="36512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sp>
        <p:nvSpPr>
          <p:cNvPr id="40" name="□ 1">
            <a:extLst>
              <a:ext uri="{FF2B5EF4-FFF2-40B4-BE49-F238E27FC236}">
                <a16:creationId xmlns:a16="http://schemas.microsoft.com/office/drawing/2014/main" id="{BAE882C7-8E3D-4186-878D-26DF3903853D}"/>
              </a:ext>
            </a:extLst>
          </p:cNvPr>
          <p:cNvSpPr/>
          <p:nvPr/>
        </p:nvSpPr>
        <p:spPr>
          <a:xfrm>
            <a:off x="468313" y="692151"/>
            <a:ext cx="8280400" cy="32144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資格喪失</a:t>
            </a: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とは、加入者が退職など規約に定める喪失事由に該当することにより、加入者ではなくなることを指します。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加入者が資格喪失した場合には、対象者分の掛金を停止する必要があり、この手続きをもって掛金を停止します。ここでは、資格喪失の手続きのポイントや操作方法について説明いたします。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手続は「１次処理者」⇒「２次処理者」⇒「決裁者」の最大３名体制で行うことができますが、ここでは「１次処理者」「決裁者」の２名で手続きを行うパターンでご説明いたします。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当デモツールでは、赤枠 で囲まれたボタンや　　　　 のボタンをクリックすることで画面が遷移します。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ステップ②の決裁者のお手続きについては、「デモツール（追加加入）」の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「追加加入の認証手続き」と同様となりますので、そちらをご参照ください。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右矢印 40">
            <a:extLst>
              <a:ext uri="{FF2B5EF4-FFF2-40B4-BE49-F238E27FC236}">
                <a16:creationId xmlns:a16="http://schemas.microsoft.com/office/drawing/2014/main" id="{16BF617F-F1F5-4FF6-8FB5-3B9A342CA772}"/>
              </a:ext>
            </a:extLst>
          </p:cNvPr>
          <p:cNvSpPr/>
          <p:nvPr/>
        </p:nvSpPr>
        <p:spPr>
          <a:xfrm>
            <a:off x="4108450" y="5399806"/>
            <a:ext cx="534988" cy="508000"/>
          </a:xfrm>
          <a:prstGeom prst="rightArrow">
            <a:avLst/>
          </a:prstGeom>
          <a:solidFill>
            <a:srgbClr val="1F497D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2" name="■ 2">
            <a:extLst>
              <a:ext uri="{FF2B5EF4-FFF2-40B4-BE49-F238E27FC236}">
                <a16:creationId xmlns:a16="http://schemas.microsoft.com/office/drawing/2014/main" id="{3359D6CA-FFFC-41BA-81FF-BA73006CA256}"/>
              </a:ext>
            </a:extLst>
          </p:cNvPr>
          <p:cNvSpPr/>
          <p:nvPr/>
        </p:nvSpPr>
        <p:spPr>
          <a:xfrm>
            <a:off x="318874" y="4252585"/>
            <a:ext cx="1162050" cy="360362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流れ</a:t>
            </a:r>
          </a:p>
        </p:txBody>
      </p:sp>
      <p:sp>
        <p:nvSpPr>
          <p:cNvPr id="43" name="■ 1">
            <a:extLst>
              <a:ext uri="{FF2B5EF4-FFF2-40B4-BE49-F238E27FC236}">
                <a16:creationId xmlns:a16="http://schemas.microsoft.com/office/drawing/2014/main" id="{16DEBAC1-FF47-448C-B0BA-F2C9DAC438BA}"/>
              </a:ext>
            </a:extLst>
          </p:cNvPr>
          <p:cNvSpPr/>
          <p:nvPr/>
        </p:nvSpPr>
        <p:spPr>
          <a:xfrm>
            <a:off x="250825" y="549275"/>
            <a:ext cx="1162050" cy="358775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kumimoji="0" lang="ja-JP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</a:p>
        </p:txBody>
      </p:sp>
      <p:sp>
        <p:nvSpPr>
          <p:cNvPr id="44" name="□ 4">
            <a:extLst>
              <a:ext uri="{FF2B5EF4-FFF2-40B4-BE49-F238E27FC236}">
                <a16:creationId xmlns:a16="http://schemas.microsoft.com/office/drawing/2014/main" id="{75C82747-123E-4743-9D13-059AB85E6D5D}"/>
              </a:ext>
            </a:extLst>
          </p:cNvPr>
          <p:cNvSpPr/>
          <p:nvPr/>
        </p:nvSpPr>
        <p:spPr>
          <a:xfrm>
            <a:off x="4725988" y="5275858"/>
            <a:ext cx="2006600" cy="745132"/>
          </a:xfrm>
          <a:prstGeom prst="round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tIns="108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ステップ②</a:t>
            </a:r>
            <a:endParaRPr kumimoji="0" lang="en-US" altLang="ja-JP" sz="16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資格喪失の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認証手続き</a:t>
            </a:r>
          </a:p>
        </p:txBody>
      </p:sp>
      <p:sp>
        <p:nvSpPr>
          <p:cNvPr id="46" name="□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2D92CBC-5DD7-4C35-8775-545C0AE8510B}"/>
              </a:ext>
            </a:extLst>
          </p:cNvPr>
          <p:cNvSpPr/>
          <p:nvPr/>
        </p:nvSpPr>
        <p:spPr>
          <a:xfrm>
            <a:off x="2062163" y="5261570"/>
            <a:ext cx="1990725" cy="745132"/>
          </a:xfrm>
          <a:prstGeom prst="round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tIns="108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ステップ①</a:t>
            </a:r>
            <a:endParaRPr kumimoji="0" lang="en-US" altLang="ja-JP" sz="16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資格喪失情報の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入力・確認</a:t>
            </a:r>
          </a:p>
        </p:txBody>
      </p:sp>
      <p:sp>
        <p:nvSpPr>
          <p:cNvPr id="48" name="タイトル">
            <a:extLst>
              <a:ext uri="{FF2B5EF4-FFF2-40B4-BE49-F238E27FC236}">
                <a16:creationId xmlns:a16="http://schemas.microsoft.com/office/drawing/2014/main" id="{C08B6E9B-AB20-47B9-97AC-FEDEFCF2E305}"/>
              </a:ext>
            </a:extLst>
          </p:cNvPr>
          <p:cNvSpPr txBox="1">
            <a:spLocks/>
          </p:cNvSpPr>
          <p:nvPr/>
        </p:nvSpPr>
        <p:spPr>
          <a:xfrm>
            <a:off x="457200" y="76200"/>
            <a:ext cx="8229600" cy="400050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資格喪失のお手続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</a:t>
            </a: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84ADCA78-A265-461C-97FB-FC36CED1B9A8}"/>
              </a:ext>
            </a:extLst>
          </p:cNvPr>
          <p:cNvSpPr/>
          <p:nvPr/>
        </p:nvSpPr>
        <p:spPr>
          <a:xfrm>
            <a:off x="2062163" y="5261569"/>
            <a:ext cx="2005012" cy="745133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0" name="角丸四角形 49">
            <a:extLst>
              <a:ext uri="{FF2B5EF4-FFF2-40B4-BE49-F238E27FC236}">
                <a16:creationId xmlns:a16="http://schemas.microsoft.com/office/drawing/2014/main" id="{0AB26F65-D72E-4970-A306-3636D2534A1D}"/>
              </a:ext>
            </a:extLst>
          </p:cNvPr>
          <p:cNvSpPr/>
          <p:nvPr/>
        </p:nvSpPr>
        <p:spPr>
          <a:xfrm>
            <a:off x="4356100" y="5133106"/>
            <a:ext cx="2006600" cy="1127125"/>
          </a:xfrm>
          <a:prstGeom prst="round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2" name="ボタン【トップ画面】">
            <a:extLst>
              <a:ext uri="{FF2B5EF4-FFF2-40B4-BE49-F238E27FC236}">
                <a16:creationId xmlns:a16="http://schemas.microsoft.com/office/drawing/2014/main" id="{05A299A6-FAC6-46A0-9ABF-25D001BD83ED}"/>
              </a:ext>
            </a:extLst>
          </p:cNvPr>
          <p:cNvSpPr/>
          <p:nvPr/>
        </p:nvSpPr>
        <p:spPr>
          <a:xfrm>
            <a:off x="2205038" y="4992935"/>
            <a:ext cx="1728787" cy="293687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2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次処理者</a:t>
            </a:r>
          </a:p>
        </p:txBody>
      </p:sp>
      <p:sp>
        <p:nvSpPr>
          <p:cNvPr id="16" name="ボタン【トップ画面】">
            <a:extLst>
              <a:ext uri="{FF2B5EF4-FFF2-40B4-BE49-F238E27FC236}">
                <a16:creationId xmlns:a16="http://schemas.microsoft.com/office/drawing/2014/main" id="{BA70944C-AACD-4480-A39C-EC7398DE7EAE}"/>
              </a:ext>
            </a:extLst>
          </p:cNvPr>
          <p:cNvSpPr/>
          <p:nvPr/>
        </p:nvSpPr>
        <p:spPr>
          <a:xfrm>
            <a:off x="4864100" y="4992935"/>
            <a:ext cx="1728788" cy="293687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決裁者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0EB0897-7C99-4FE5-8CA9-C296AE1CB073}"/>
              </a:ext>
            </a:extLst>
          </p:cNvPr>
          <p:cNvSpPr/>
          <p:nvPr/>
        </p:nvSpPr>
        <p:spPr>
          <a:xfrm>
            <a:off x="612329" y="4854426"/>
            <a:ext cx="7992119" cy="1252914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■ 2">
            <a:extLst>
              <a:ext uri="{FF2B5EF4-FFF2-40B4-BE49-F238E27FC236}">
                <a16:creationId xmlns:a16="http://schemas.microsoft.com/office/drawing/2014/main" id="{F972CAB7-8BCC-4ABE-8BDB-2A7095402548}"/>
              </a:ext>
            </a:extLst>
          </p:cNvPr>
          <p:cNvSpPr/>
          <p:nvPr/>
        </p:nvSpPr>
        <p:spPr>
          <a:xfrm>
            <a:off x="831850" y="4736069"/>
            <a:ext cx="1363886" cy="302165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</a:t>
            </a:r>
          </a:p>
        </p:txBody>
      </p:sp>
      <p:sp>
        <p:nvSpPr>
          <p:cNvPr id="23" name="右矢印 2">
            <a:extLst>
              <a:ext uri="{FF2B5EF4-FFF2-40B4-BE49-F238E27FC236}">
                <a16:creationId xmlns:a16="http://schemas.microsoft.com/office/drawing/2014/main" id="{F028CEB0-1010-4101-A1DA-920FE3806C10}"/>
              </a:ext>
            </a:extLst>
          </p:cNvPr>
          <p:cNvSpPr/>
          <p:nvPr/>
        </p:nvSpPr>
        <p:spPr>
          <a:xfrm rot="5400000">
            <a:off x="4302622" y="5773236"/>
            <a:ext cx="373414" cy="986786"/>
          </a:xfrm>
          <a:prstGeom prst="right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859DFE9-CA07-469F-8AAD-2DDD5BDB4521}"/>
              </a:ext>
            </a:extLst>
          </p:cNvPr>
          <p:cNvSpPr txBox="1"/>
          <p:nvPr/>
        </p:nvSpPr>
        <p:spPr>
          <a:xfrm>
            <a:off x="3239684" y="6485274"/>
            <a:ext cx="2737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0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基金での承認手続きへ</a:t>
            </a:r>
            <a:endParaRPr kumimoji="1" lang="ja-JP" altLang="en-US" sz="2000" b="1" dirty="0"/>
          </a:p>
        </p:txBody>
      </p:sp>
      <p:sp>
        <p:nvSpPr>
          <p:cNvPr id="18" name="角丸四角形 48">
            <a:extLst>
              <a:ext uri="{FF2B5EF4-FFF2-40B4-BE49-F238E27FC236}">
                <a16:creationId xmlns:a16="http://schemas.microsoft.com/office/drawing/2014/main" id="{CC1ECD0E-3D0A-4E42-AD42-28784E9B45D9}"/>
              </a:ext>
            </a:extLst>
          </p:cNvPr>
          <p:cNvSpPr/>
          <p:nvPr/>
        </p:nvSpPr>
        <p:spPr>
          <a:xfrm>
            <a:off x="2483768" y="2708920"/>
            <a:ext cx="504056" cy="288032"/>
          </a:xfrm>
          <a:prstGeom prst="roundRect">
            <a:avLst/>
          </a:prstGeom>
          <a:noFill/>
          <a:ln w="41275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【ボタン】次へ">
            <a:extLst>
              <a:ext uri="{FF2B5EF4-FFF2-40B4-BE49-F238E27FC236}">
                <a16:creationId xmlns:a16="http://schemas.microsoft.com/office/drawing/2014/main" id="{B1CFC806-9432-4930-B0BD-0CAD9A87D6E0}"/>
              </a:ext>
            </a:extLst>
          </p:cNvPr>
          <p:cNvSpPr/>
          <p:nvPr/>
        </p:nvSpPr>
        <p:spPr>
          <a:xfrm>
            <a:off x="4749433" y="2780928"/>
            <a:ext cx="758671" cy="216917"/>
          </a:xfrm>
          <a:prstGeom prst="roundRect">
            <a:avLst/>
          </a:prstGeom>
          <a:gradFill rotWithShape="1">
            <a:gsLst>
              <a:gs pos="0">
                <a:srgbClr val="FFBE86"/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FEBDB"/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次へ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6" grpId="0" animBg="1"/>
      <p:bldP spid="49" grpId="0" animBg="1"/>
      <p:bldP spid="5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E3F7A00-4F92-4F4C-AD46-693246DC9E4B}"/>
              </a:ext>
            </a:extLst>
          </p:cNvPr>
          <p:cNvGrpSpPr/>
          <p:nvPr/>
        </p:nvGrpSpPr>
        <p:grpSpPr>
          <a:xfrm>
            <a:off x="471677" y="1094236"/>
            <a:ext cx="8075240" cy="5040560"/>
            <a:chOff x="471677" y="1094236"/>
            <a:chExt cx="8075240" cy="5040560"/>
          </a:xfrm>
        </p:grpSpPr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73E0A956-DE25-4498-913E-A3761F2B5093}"/>
                </a:ext>
              </a:extLst>
            </p:cNvPr>
            <p:cNvGrpSpPr/>
            <p:nvPr/>
          </p:nvGrpSpPr>
          <p:grpSpPr>
            <a:xfrm>
              <a:off x="471677" y="1094236"/>
              <a:ext cx="8075240" cy="5040560"/>
              <a:chOff x="774700" y="1124744"/>
              <a:chExt cx="7594600" cy="5040560"/>
            </a:xfrm>
          </p:grpSpPr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5EDECFED-F5F2-4B74-BE6B-467043403E1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7520" r="27895" b="8967"/>
              <a:stretch/>
            </p:blipFill>
            <p:spPr>
              <a:xfrm>
                <a:off x="774700" y="1272948"/>
                <a:ext cx="7594600" cy="4892356"/>
              </a:xfrm>
              <a:prstGeom prst="rect">
                <a:avLst/>
              </a:prstGeom>
            </p:spPr>
          </p:pic>
          <p:grpSp>
            <p:nvGrpSpPr>
              <p:cNvPr id="42" name="グループ化 2">
                <a:extLst>
                  <a:ext uri="{FF2B5EF4-FFF2-40B4-BE49-F238E27FC236}">
                    <a16:creationId xmlns:a16="http://schemas.microsoft.com/office/drawing/2014/main" id="{D1DBC29A-99AF-4CCB-900D-4F81DC6871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74700" y="1124744"/>
                <a:ext cx="7594600" cy="190766"/>
                <a:chOff x="750101" y="972406"/>
                <a:chExt cx="7596000" cy="190799"/>
              </a:xfrm>
            </p:grpSpPr>
            <p:grpSp>
              <p:nvGrpSpPr>
                <p:cNvPr id="43" name="グループ化 22">
                  <a:extLst>
                    <a:ext uri="{FF2B5EF4-FFF2-40B4-BE49-F238E27FC236}">
                      <a16:creationId xmlns:a16="http://schemas.microsoft.com/office/drawing/2014/main" id="{BE2E5575-F272-4970-B62A-D23104A9EEC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50101" y="972406"/>
                  <a:ext cx="7596000" cy="190799"/>
                  <a:chOff x="0" y="0"/>
                  <a:chExt cx="10253357" cy="219074"/>
                </a:xfrm>
              </p:grpSpPr>
              <p:pic>
                <p:nvPicPr>
                  <p:cNvPr id="45" name="図 23">
                    <a:extLst>
                      <a:ext uri="{FF2B5EF4-FFF2-40B4-BE49-F238E27FC236}">
                        <a16:creationId xmlns:a16="http://schemas.microsoft.com/office/drawing/2014/main" id="{F809A361-8C5C-4C1C-A57E-9B6A0DBD129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48947" b="-896"/>
                  <a:stretch>
                    <a:fillRect/>
                  </a:stretch>
                </p:blipFill>
                <p:spPr bwMode="auto">
                  <a:xfrm>
                    <a:off x="0" y="7621"/>
                    <a:ext cx="9547860" cy="21145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46" name="図 24">
                    <a:extLst>
                      <a:ext uri="{FF2B5EF4-FFF2-40B4-BE49-F238E27FC236}">
                        <a16:creationId xmlns:a16="http://schemas.microsoft.com/office/drawing/2014/main" id="{5910A3DB-D7A1-46BD-85E7-42D7BEF24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92409" t="-3636"/>
                  <a:stretch>
                    <a:fillRect/>
                  </a:stretch>
                </p:blipFill>
                <p:spPr bwMode="auto">
                  <a:xfrm>
                    <a:off x="8833484" y="0"/>
                    <a:ext cx="1419873" cy="2171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44" name="正方形/長方形 43">
                  <a:extLst>
                    <a:ext uri="{FF2B5EF4-FFF2-40B4-BE49-F238E27FC236}">
                      <a16:creationId xmlns:a16="http://schemas.microsoft.com/office/drawing/2014/main" id="{EDC7DEC4-95FA-4784-B8DA-4A008AC49E5D}"/>
                    </a:ext>
                  </a:extLst>
                </p:cNvPr>
                <p:cNvSpPr/>
                <p:nvPr/>
              </p:nvSpPr>
              <p:spPr>
                <a:xfrm>
                  <a:off x="6809118" y="978757"/>
                  <a:ext cx="498567" cy="36518"/>
                </a:xfrm>
                <a:prstGeom prst="rect">
                  <a:avLst/>
                </a:prstGeom>
                <a:solidFill>
                  <a:srgbClr val="CDCDC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</p:grpSp>
        </p:grp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67050F5E-7BAC-4395-BF3C-EC5BF7BE7A38}"/>
                </a:ext>
              </a:extLst>
            </p:cNvPr>
            <p:cNvSpPr/>
            <p:nvPr/>
          </p:nvSpPr>
          <p:spPr>
            <a:xfrm>
              <a:off x="4572000" y="1298232"/>
              <a:ext cx="2919370" cy="504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□説明">
            <a:extLst>
              <a:ext uri="{FF2B5EF4-FFF2-40B4-BE49-F238E27FC236}">
                <a16:creationId xmlns:a16="http://schemas.microsoft.com/office/drawing/2014/main" id="{44062671-9508-4119-A72E-E06A3C0D0284}"/>
              </a:ext>
            </a:extLst>
          </p:cNvPr>
          <p:cNvSpPr/>
          <p:nvPr/>
        </p:nvSpPr>
        <p:spPr>
          <a:xfrm>
            <a:off x="2195736" y="2780928"/>
            <a:ext cx="6264696" cy="1872208"/>
          </a:xfrm>
          <a:prstGeom prst="roundRect">
            <a:avLst>
              <a:gd name="adj" fmla="val 8018"/>
            </a:avLst>
          </a:prstGeom>
          <a:solidFill>
            <a:srgbClr val="558ED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こちらの画面は、ログイン後のトップページの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サンプルです。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今回は、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資格喪失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について操作をご説明します。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【ボタン】次へ">
            <a:extLst>
              <a:ext uri="{FF2B5EF4-FFF2-40B4-BE49-F238E27FC236}">
                <a16:creationId xmlns:a16="http://schemas.microsoft.com/office/drawing/2014/main" id="{D44A9A70-8D4D-4E55-B9B9-3340CC143DF5}"/>
              </a:ext>
            </a:extLst>
          </p:cNvPr>
          <p:cNvSpPr/>
          <p:nvPr/>
        </p:nvSpPr>
        <p:spPr>
          <a:xfrm>
            <a:off x="7289768" y="4237825"/>
            <a:ext cx="792163" cy="288925"/>
          </a:xfrm>
          <a:prstGeom prst="roundRect">
            <a:avLst/>
          </a:prstGeom>
          <a:gradFill rotWithShape="1">
            <a:gsLst>
              <a:gs pos="0">
                <a:srgbClr val="FFBE86"/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FEBDB"/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次へ</a:t>
            </a:r>
          </a:p>
        </p:txBody>
      </p:sp>
      <p:sp>
        <p:nvSpPr>
          <p:cNvPr id="28" name="□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E0D4CDE-4E95-4DD1-9B87-BEDBF33E762D}"/>
              </a:ext>
            </a:extLst>
          </p:cNvPr>
          <p:cNvSpPr/>
          <p:nvPr/>
        </p:nvSpPr>
        <p:spPr>
          <a:xfrm>
            <a:off x="3073400" y="1779588"/>
            <a:ext cx="720725" cy="33178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←">
            <a:extLst>
              <a:ext uri="{FF2B5EF4-FFF2-40B4-BE49-F238E27FC236}">
                <a16:creationId xmlns:a16="http://schemas.microsoft.com/office/drawing/2014/main" id="{8196FD82-1B14-4994-B41E-DA425C6FBDB7}"/>
              </a:ext>
            </a:extLst>
          </p:cNvPr>
          <p:cNvSpPr/>
          <p:nvPr/>
        </p:nvSpPr>
        <p:spPr>
          <a:xfrm>
            <a:off x="3851275" y="1620838"/>
            <a:ext cx="2520950" cy="647700"/>
          </a:xfrm>
          <a:prstGeom prst="leftArrowCallou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「加入者のお手続き」</a:t>
            </a:r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のタブを押します。</a:t>
            </a:r>
          </a:p>
        </p:txBody>
      </p:sp>
      <p:sp>
        <p:nvSpPr>
          <p:cNvPr id="5129" name="スライド番号プレースホルダー 6">
            <a:extLst>
              <a:ext uri="{FF2B5EF4-FFF2-40B4-BE49-F238E27FC236}">
                <a16:creationId xmlns:a16="http://schemas.microsoft.com/office/drawing/2014/main" id="{50BE3B6A-A9E7-446E-9152-88DF045133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86800" y="6484938"/>
            <a:ext cx="457200" cy="365125"/>
          </a:xfrm>
          <a:solidFill>
            <a:srgbClr val="0070C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D6E1C53-A04C-4865-AA31-510B2D02E178}"/>
              </a:ext>
            </a:extLst>
          </p:cNvPr>
          <p:cNvSpPr/>
          <p:nvPr/>
        </p:nvSpPr>
        <p:spPr>
          <a:xfrm>
            <a:off x="34925" y="115888"/>
            <a:ext cx="1738313" cy="720725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加入者の</a:t>
            </a:r>
            <a:endParaRPr kumimoji="0" lang="en-US" altLang="ja-JP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お手続き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CEB60AA-F2EC-4C2E-9D84-36B100A1F2F4}"/>
              </a:ext>
            </a:extLst>
          </p:cNvPr>
          <p:cNvSpPr/>
          <p:nvPr/>
        </p:nvSpPr>
        <p:spPr>
          <a:xfrm>
            <a:off x="1787525" y="115888"/>
            <a:ext cx="16319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資格喪失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11493E1-B221-493A-99E3-5E3FACD1A35F}"/>
              </a:ext>
            </a:extLst>
          </p:cNvPr>
          <p:cNvSpPr/>
          <p:nvPr/>
        </p:nvSpPr>
        <p:spPr>
          <a:xfrm>
            <a:off x="3419475" y="115888"/>
            <a:ext cx="56451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ホームベース 35">
            <a:extLst>
              <a:ext uri="{FF2B5EF4-FFF2-40B4-BE49-F238E27FC236}">
                <a16:creationId xmlns:a16="http://schemas.microsoft.com/office/drawing/2014/main" id="{091E4A36-ED6A-4088-B6AC-BA8AC58A6063}"/>
              </a:ext>
            </a:extLst>
          </p:cNvPr>
          <p:cNvSpPr/>
          <p:nvPr/>
        </p:nvSpPr>
        <p:spPr>
          <a:xfrm>
            <a:off x="3478213" y="239713"/>
            <a:ext cx="1573212" cy="488950"/>
          </a:xfrm>
          <a:prstGeom prst="homePlate">
            <a:avLst/>
          </a:pr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資格喪失情報の</a:t>
            </a:r>
            <a:endParaRPr kumimoji="0" lang="en-US" altLang="ja-JP" sz="1200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入力・確認</a:t>
            </a:r>
            <a:endParaRPr kumimoji="0" lang="ja-JP" altLang="en-US" sz="1200" b="1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ホームベース 36">
            <a:extLst>
              <a:ext uri="{FF2B5EF4-FFF2-40B4-BE49-F238E27FC236}">
                <a16:creationId xmlns:a16="http://schemas.microsoft.com/office/drawing/2014/main" id="{28EB0F18-658F-48D4-97AC-8A0D84757CF0}"/>
              </a:ext>
            </a:extLst>
          </p:cNvPr>
          <p:cNvSpPr/>
          <p:nvPr/>
        </p:nvSpPr>
        <p:spPr>
          <a:xfrm>
            <a:off x="5100638" y="254000"/>
            <a:ext cx="1152525" cy="487363"/>
          </a:xfrm>
          <a:prstGeom prst="homePlat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資格喪失の</a:t>
            </a:r>
            <a:endParaRPr kumimoji="0" lang="en-US" altLang="ja-JP" sz="12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認証手続き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4284F82-3E19-4999-998E-B26805B0370C}"/>
              </a:ext>
            </a:extLst>
          </p:cNvPr>
          <p:cNvGrpSpPr/>
          <p:nvPr/>
        </p:nvGrpSpPr>
        <p:grpSpPr>
          <a:xfrm>
            <a:off x="627891" y="1017811"/>
            <a:ext cx="7956000" cy="5396236"/>
            <a:chOff x="627891" y="1017811"/>
            <a:chExt cx="7956000" cy="5396236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B49958B3-C184-4FD8-B718-B6A08FBBBD25}"/>
                </a:ext>
              </a:extLst>
            </p:cNvPr>
            <p:cNvGrpSpPr/>
            <p:nvPr/>
          </p:nvGrpSpPr>
          <p:grpSpPr>
            <a:xfrm>
              <a:off x="627891" y="1017811"/>
              <a:ext cx="7956000" cy="5396236"/>
              <a:chOff x="627891" y="1017811"/>
              <a:chExt cx="7956000" cy="5396236"/>
            </a:xfrm>
          </p:grpSpPr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BE4B62C0-91C8-4007-802E-8997733D89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7520" r="28021" b="7845"/>
              <a:stretch/>
            </p:blipFill>
            <p:spPr>
              <a:xfrm>
                <a:off x="627891" y="1196752"/>
                <a:ext cx="7888217" cy="5217295"/>
              </a:xfrm>
              <a:prstGeom prst="rect">
                <a:avLst/>
              </a:prstGeom>
            </p:spPr>
          </p:pic>
          <p:pic>
            <p:nvPicPr>
              <p:cNvPr id="29" name="図 23">
                <a:extLst>
                  <a:ext uri="{FF2B5EF4-FFF2-40B4-BE49-F238E27FC236}">
                    <a16:creationId xmlns:a16="http://schemas.microsoft.com/office/drawing/2014/main" id="{3DDF70DF-15BF-48D6-BE94-35C4831F26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220" r="48947" b="-898"/>
              <a:stretch/>
            </p:blipFill>
            <p:spPr bwMode="auto">
              <a:xfrm>
                <a:off x="627891" y="1017811"/>
                <a:ext cx="7956000" cy="1789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E1287E58-3901-4322-8462-3BAB682AB0F3}"/>
                </a:ext>
              </a:extLst>
            </p:cNvPr>
            <p:cNvSpPr/>
            <p:nvPr/>
          </p:nvSpPr>
          <p:spPr>
            <a:xfrm>
              <a:off x="4720241" y="1196752"/>
              <a:ext cx="2808312" cy="576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147" name="スライド番号プレースホルダー 6">
            <a:extLst>
              <a:ext uri="{FF2B5EF4-FFF2-40B4-BE49-F238E27FC236}">
                <a16:creationId xmlns:a16="http://schemas.microsoft.com/office/drawing/2014/main" id="{BAAC6870-3BBE-4D97-8DD0-1FF57ABE46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86800" y="6484938"/>
            <a:ext cx="457200" cy="365125"/>
          </a:xfrm>
          <a:solidFill>
            <a:srgbClr val="0070C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27" name="角丸四角形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2B0F51F-F02C-4499-842B-A0C98CA88EB4}"/>
              </a:ext>
            </a:extLst>
          </p:cNvPr>
          <p:cNvSpPr/>
          <p:nvPr/>
        </p:nvSpPr>
        <p:spPr>
          <a:xfrm>
            <a:off x="2405063" y="3212976"/>
            <a:ext cx="1871662" cy="3556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吹き出し: 上矢印 2">
            <a:extLst>
              <a:ext uri="{FF2B5EF4-FFF2-40B4-BE49-F238E27FC236}">
                <a16:creationId xmlns:a16="http://schemas.microsoft.com/office/drawing/2014/main" id="{F2EC836E-9E82-4539-A851-A1EE1D52C84E}"/>
              </a:ext>
            </a:extLst>
          </p:cNvPr>
          <p:cNvSpPr/>
          <p:nvPr/>
        </p:nvSpPr>
        <p:spPr>
          <a:xfrm>
            <a:off x="2267744" y="3619500"/>
            <a:ext cx="2160587" cy="609600"/>
          </a:xfrm>
          <a:prstGeom prst="upArrowCallou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「資格喪失」を押します。</a:t>
            </a:r>
          </a:p>
        </p:txBody>
      </p:sp>
      <p:sp>
        <p:nvSpPr>
          <p:cNvPr id="15" name="ボタン【トップ画面】">
            <a:hlinkClick r:id="rId4" action="ppaction://hlinksldjump"/>
            <a:extLst>
              <a:ext uri="{FF2B5EF4-FFF2-40B4-BE49-F238E27FC236}">
                <a16:creationId xmlns:a16="http://schemas.microsoft.com/office/drawing/2014/main" id="{89FAC64A-207B-4955-96C2-947A0E3D14CC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BF90011-EA1B-4486-8C71-52586CF963B4}"/>
              </a:ext>
            </a:extLst>
          </p:cNvPr>
          <p:cNvSpPr/>
          <p:nvPr/>
        </p:nvSpPr>
        <p:spPr>
          <a:xfrm>
            <a:off x="3419475" y="115888"/>
            <a:ext cx="56451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ボタン【トップ画面】">
            <a:hlinkClick r:id="rId5" action="ppaction://hlinksldjump"/>
            <a:extLst>
              <a:ext uri="{FF2B5EF4-FFF2-40B4-BE49-F238E27FC236}">
                <a16:creationId xmlns:a16="http://schemas.microsoft.com/office/drawing/2014/main" id="{F10F2271-4EE2-4A59-89EC-33D48F5C98D5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BAEA5D0-92BF-4061-8110-B4018BEB2484}"/>
              </a:ext>
            </a:extLst>
          </p:cNvPr>
          <p:cNvSpPr/>
          <p:nvPr/>
        </p:nvSpPr>
        <p:spPr>
          <a:xfrm>
            <a:off x="1787525" y="115888"/>
            <a:ext cx="16319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資格喪失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00E1BB9-FEA9-4AD2-BD7C-970FA40916BD}"/>
              </a:ext>
            </a:extLst>
          </p:cNvPr>
          <p:cNvSpPr/>
          <p:nvPr/>
        </p:nvSpPr>
        <p:spPr>
          <a:xfrm>
            <a:off x="34925" y="115888"/>
            <a:ext cx="1738313" cy="720725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加入者の</a:t>
            </a:r>
            <a:endParaRPr kumimoji="0" lang="en-US" altLang="ja-JP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お手続き</a:t>
            </a:r>
          </a:p>
        </p:txBody>
      </p:sp>
      <p:sp>
        <p:nvSpPr>
          <p:cNvPr id="24" name="ホームベース 35">
            <a:extLst>
              <a:ext uri="{FF2B5EF4-FFF2-40B4-BE49-F238E27FC236}">
                <a16:creationId xmlns:a16="http://schemas.microsoft.com/office/drawing/2014/main" id="{FB88CEB1-669F-42CC-98A3-BCC8BAA0905F}"/>
              </a:ext>
            </a:extLst>
          </p:cNvPr>
          <p:cNvSpPr/>
          <p:nvPr/>
        </p:nvSpPr>
        <p:spPr>
          <a:xfrm>
            <a:off x="3478213" y="239713"/>
            <a:ext cx="1573212" cy="488950"/>
          </a:xfrm>
          <a:prstGeom prst="homePlate">
            <a:avLst/>
          </a:pr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資格喪失情報の</a:t>
            </a:r>
            <a:endParaRPr kumimoji="0" lang="en-US" altLang="ja-JP" sz="1200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入力・確認</a:t>
            </a:r>
            <a:endParaRPr kumimoji="0" lang="ja-JP" altLang="en-US" sz="1200" b="1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ホームベース 36">
            <a:extLst>
              <a:ext uri="{FF2B5EF4-FFF2-40B4-BE49-F238E27FC236}">
                <a16:creationId xmlns:a16="http://schemas.microsoft.com/office/drawing/2014/main" id="{2488D76D-01F2-4404-A759-8C5EDF30B707}"/>
              </a:ext>
            </a:extLst>
          </p:cNvPr>
          <p:cNvSpPr/>
          <p:nvPr/>
        </p:nvSpPr>
        <p:spPr>
          <a:xfrm>
            <a:off x="5100638" y="254000"/>
            <a:ext cx="1152525" cy="487363"/>
          </a:xfrm>
          <a:prstGeom prst="homePlat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資格喪失の</a:t>
            </a:r>
            <a:endParaRPr kumimoji="0" lang="en-US" altLang="ja-JP" sz="12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認証手続き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グループ化 1">
            <a:extLst>
              <a:ext uri="{FF2B5EF4-FFF2-40B4-BE49-F238E27FC236}">
                <a16:creationId xmlns:a16="http://schemas.microsoft.com/office/drawing/2014/main" id="{A7994ED9-C18E-4069-BEC3-2212AE7ABC37}"/>
              </a:ext>
            </a:extLst>
          </p:cNvPr>
          <p:cNvGrpSpPr>
            <a:grpSpLocks/>
          </p:cNvGrpSpPr>
          <p:nvPr/>
        </p:nvGrpSpPr>
        <p:grpSpPr bwMode="auto">
          <a:xfrm>
            <a:off x="908050" y="922338"/>
            <a:ext cx="7607300" cy="5918200"/>
            <a:chOff x="908737" y="922858"/>
            <a:chExt cx="7607278" cy="5917851"/>
          </a:xfrm>
        </p:grpSpPr>
        <p:pic>
          <p:nvPicPr>
            <p:cNvPr id="7186" name="図 17">
              <a:extLst>
                <a:ext uri="{FF2B5EF4-FFF2-40B4-BE49-F238E27FC236}">
                  <a16:creationId xmlns:a16="http://schemas.microsoft.com/office/drawing/2014/main" id="{AC1C36E0-7EA7-4B94-AFFA-107BDB996E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737" y="931266"/>
              <a:ext cx="7602088" cy="5909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7" name="グループ化 26">
              <a:extLst>
                <a:ext uri="{FF2B5EF4-FFF2-40B4-BE49-F238E27FC236}">
                  <a16:creationId xmlns:a16="http://schemas.microsoft.com/office/drawing/2014/main" id="{CD460D59-C14C-443A-B69E-E64A00CD7C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0015" y="922858"/>
              <a:ext cx="7596000" cy="212400"/>
              <a:chOff x="750101" y="972406"/>
              <a:chExt cx="7596000" cy="190800"/>
            </a:xfrm>
          </p:grpSpPr>
          <p:grpSp>
            <p:nvGrpSpPr>
              <p:cNvPr id="7188" name="グループ化 27">
                <a:extLst>
                  <a:ext uri="{FF2B5EF4-FFF2-40B4-BE49-F238E27FC236}">
                    <a16:creationId xmlns:a16="http://schemas.microsoft.com/office/drawing/2014/main" id="{00604C5A-0291-4C43-9B54-4F02CA5BE4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0101" y="972406"/>
                <a:ext cx="7596000" cy="190800"/>
                <a:chOff x="0" y="0"/>
                <a:chExt cx="10253357" cy="219075"/>
              </a:xfrm>
            </p:grpSpPr>
            <p:pic>
              <p:nvPicPr>
                <p:cNvPr id="7190" name="図 29">
                  <a:extLst>
                    <a:ext uri="{FF2B5EF4-FFF2-40B4-BE49-F238E27FC236}">
                      <a16:creationId xmlns:a16="http://schemas.microsoft.com/office/drawing/2014/main" id="{08F486BF-BE09-4DAB-8384-BA6CCAACF8B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8947" b="-896"/>
                <a:stretch>
                  <a:fillRect/>
                </a:stretch>
              </p:blipFill>
              <p:spPr bwMode="auto">
                <a:xfrm>
                  <a:off x="0" y="7620"/>
                  <a:ext cx="9547860" cy="2114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191" name="図 35">
                  <a:extLst>
                    <a:ext uri="{FF2B5EF4-FFF2-40B4-BE49-F238E27FC236}">
                      <a16:creationId xmlns:a16="http://schemas.microsoft.com/office/drawing/2014/main" id="{6A4BE830-F906-40B9-B2A7-29FEA21F2B8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92409" t="-3636"/>
                <a:stretch>
                  <a:fillRect/>
                </a:stretch>
              </p:blipFill>
              <p:spPr bwMode="auto">
                <a:xfrm>
                  <a:off x="8833484" y="0"/>
                  <a:ext cx="1419873" cy="2171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30539C0-8541-4FAE-8888-E9586AAE377C}"/>
                  </a:ext>
                </a:extLst>
              </p:cNvPr>
              <p:cNvSpPr/>
              <p:nvPr/>
            </p:nvSpPr>
            <p:spPr>
              <a:xfrm>
                <a:off x="6809405" y="978110"/>
                <a:ext cx="498474" cy="37075"/>
              </a:xfrm>
              <a:prstGeom prst="rect">
                <a:avLst/>
              </a:prstGeom>
              <a:solidFill>
                <a:srgbClr val="CD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</p:grpSp>
      <p:sp>
        <p:nvSpPr>
          <p:cNvPr id="7171" name="スライド番号プレースホルダー 6">
            <a:extLst>
              <a:ext uri="{FF2B5EF4-FFF2-40B4-BE49-F238E27FC236}">
                <a16:creationId xmlns:a16="http://schemas.microsoft.com/office/drawing/2014/main" id="{95FF467B-F743-4EAA-846E-C63BE5672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86800" y="6484938"/>
            <a:ext cx="457200" cy="365125"/>
          </a:xfrm>
          <a:solidFill>
            <a:srgbClr val="0070C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</a:p>
        </p:txBody>
      </p:sp>
      <p:sp>
        <p:nvSpPr>
          <p:cNvPr id="25" name="正方形/長方形 2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F2941CD-CF83-4C5D-8375-F3270E23ED25}"/>
              </a:ext>
            </a:extLst>
          </p:cNvPr>
          <p:cNvSpPr/>
          <p:nvPr/>
        </p:nvSpPr>
        <p:spPr>
          <a:xfrm>
            <a:off x="7740650" y="6099175"/>
            <a:ext cx="587375" cy="26670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26" name="左矢印吹き出し 25">
            <a:extLst>
              <a:ext uri="{FF2B5EF4-FFF2-40B4-BE49-F238E27FC236}">
                <a16:creationId xmlns:a16="http://schemas.microsoft.com/office/drawing/2014/main" id="{F70A0C65-1154-4581-A823-D52AC062ACA7}"/>
              </a:ext>
            </a:extLst>
          </p:cNvPr>
          <p:cNvSpPr/>
          <p:nvPr/>
        </p:nvSpPr>
        <p:spPr>
          <a:xfrm flipH="1">
            <a:off x="6361113" y="6043613"/>
            <a:ext cx="1260475" cy="388937"/>
          </a:xfrm>
          <a:prstGeom prst="leftArrowCallout">
            <a:avLst>
              <a:gd name="adj1" fmla="val 30634"/>
              <a:gd name="adj2" fmla="val 32042"/>
              <a:gd name="adj3" fmla="val 32042"/>
              <a:gd name="adj4" fmla="val 8129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「次へ」を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押します。</a:t>
            </a:r>
          </a:p>
        </p:txBody>
      </p:sp>
      <p:sp>
        <p:nvSpPr>
          <p:cNvPr id="31" name="フレーム 30">
            <a:extLst>
              <a:ext uri="{FF2B5EF4-FFF2-40B4-BE49-F238E27FC236}">
                <a16:creationId xmlns:a16="http://schemas.microsoft.com/office/drawing/2014/main" id="{CD2E5EFF-19A8-4F1F-B9F1-DAE35E781EFE}"/>
              </a:ext>
            </a:extLst>
          </p:cNvPr>
          <p:cNvSpPr/>
          <p:nvPr/>
        </p:nvSpPr>
        <p:spPr>
          <a:xfrm>
            <a:off x="3203575" y="2355850"/>
            <a:ext cx="1181100" cy="277813"/>
          </a:xfrm>
          <a:prstGeom prst="frame">
            <a:avLst>
              <a:gd name="adj1" fmla="val 4398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2" name="左矢印吹き出し 6">
            <a:extLst>
              <a:ext uri="{FF2B5EF4-FFF2-40B4-BE49-F238E27FC236}">
                <a16:creationId xmlns:a16="http://schemas.microsoft.com/office/drawing/2014/main" id="{C263CE02-288B-4DF8-B8F8-BF5F2082D3A0}"/>
              </a:ext>
            </a:extLst>
          </p:cNvPr>
          <p:cNvSpPr/>
          <p:nvPr/>
        </p:nvSpPr>
        <p:spPr>
          <a:xfrm flipH="1">
            <a:off x="647700" y="2305050"/>
            <a:ext cx="2519363" cy="379413"/>
          </a:xfrm>
          <a:prstGeom prst="leftArrowCallout">
            <a:avLst>
              <a:gd name="adj1" fmla="val 31126"/>
              <a:gd name="adj2" fmla="val 33518"/>
              <a:gd name="adj3" fmla="val 25000"/>
              <a:gd name="adj4" fmla="val 8835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「始めから入力する」を選択します。</a:t>
            </a:r>
          </a:p>
        </p:txBody>
      </p:sp>
      <p:sp>
        <p:nvSpPr>
          <p:cNvPr id="34" name="ボタン【トップ画面】">
            <a:hlinkClick r:id="rId4" action="ppaction://hlinksldjump"/>
            <a:extLst>
              <a:ext uri="{FF2B5EF4-FFF2-40B4-BE49-F238E27FC236}">
                <a16:creationId xmlns:a16="http://schemas.microsoft.com/office/drawing/2014/main" id="{DA7446D3-D9FA-408C-A1BF-A1269AC92320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5AD405A-8C28-42FF-A2A5-039464F79A59}"/>
              </a:ext>
            </a:extLst>
          </p:cNvPr>
          <p:cNvSpPr/>
          <p:nvPr/>
        </p:nvSpPr>
        <p:spPr>
          <a:xfrm>
            <a:off x="3419475" y="115888"/>
            <a:ext cx="56451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ボタン【トップ画面】">
            <a:hlinkClick r:id="rId5" action="ppaction://hlinksldjump"/>
            <a:extLst>
              <a:ext uri="{FF2B5EF4-FFF2-40B4-BE49-F238E27FC236}">
                <a16:creationId xmlns:a16="http://schemas.microsoft.com/office/drawing/2014/main" id="{647AD493-9EAC-406F-BE1E-6EAF82BA40CA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7183" name="テキスト ボックス 15">
            <a:extLst>
              <a:ext uri="{FF2B5EF4-FFF2-40B4-BE49-F238E27FC236}">
                <a16:creationId xmlns:a16="http://schemas.microsoft.com/office/drawing/2014/main" id="{3D546705-CED5-4A37-BDE5-FC661DFC6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1944688"/>
            <a:ext cx="215900" cy="123825"/>
          </a:xfrm>
          <a:prstGeom prst="rect">
            <a:avLst/>
          </a:prstGeom>
          <a:solidFill>
            <a:srgbClr val="C9FF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800" b="1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800" b="1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所</a:t>
            </a:r>
            <a:r>
              <a:rPr lang="en-US" altLang="ja-JP" sz="800" b="1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800" b="1">
              <a:solidFill>
                <a:srgbClr val="0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四角形吹き出し 25">
            <a:extLst>
              <a:ext uri="{FF2B5EF4-FFF2-40B4-BE49-F238E27FC236}">
                <a16:creationId xmlns:a16="http://schemas.microsoft.com/office/drawing/2014/main" id="{A47BDE2B-3048-4675-926B-FFA22E3C36C0}"/>
              </a:ext>
            </a:extLst>
          </p:cNvPr>
          <p:cNvSpPr/>
          <p:nvPr/>
        </p:nvSpPr>
        <p:spPr>
          <a:xfrm>
            <a:off x="328613" y="2979738"/>
            <a:ext cx="2520950" cy="1008062"/>
          </a:xfrm>
          <a:prstGeom prst="wedgeRectCallout">
            <a:avLst>
              <a:gd name="adj1" fmla="val 68369"/>
              <a:gd name="adj2" fmla="val -56929"/>
            </a:avLst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2000" tIns="36000" rIns="36000" bIns="36000" anchor="ctr"/>
          <a:lstStyle/>
          <a:p>
            <a:pPr indent="-4476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Excel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アップロードにより資格喪失者を</a:t>
            </a:r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476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登録する手続きがありますが、今回は</a:t>
            </a:r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476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個別入力する方法についてご説明</a:t>
            </a:r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476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します。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A87E386-C632-475F-A8C4-1F09C9241B54}"/>
              </a:ext>
            </a:extLst>
          </p:cNvPr>
          <p:cNvSpPr/>
          <p:nvPr/>
        </p:nvSpPr>
        <p:spPr>
          <a:xfrm>
            <a:off x="1787525" y="115888"/>
            <a:ext cx="16319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資格喪失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1236A4A-A532-4061-B99A-AA977E67F349}"/>
              </a:ext>
            </a:extLst>
          </p:cNvPr>
          <p:cNvSpPr/>
          <p:nvPr/>
        </p:nvSpPr>
        <p:spPr>
          <a:xfrm>
            <a:off x="34925" y="115888"/>
            <a:ext cx="1738313" cy="720725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加入者の</a:t>
            </a:r>
            <a:endParaRPr kumimoji="0" lang="en-US" altLang="ja-JP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お手続き</a:t>
            </a:r>
          </a:p>
        </p:txBody>
      </p:sp>
      <p:sp>
        <p:nvSpPr>
          <p:cNvPr id="23" name="ホームベース 35">
            <a:extLst>
              <a:ext uri="{FF2B5EF4-FFF2-40B4-BE49-F238E27FC236}">
                <a16:creationId xmlns:a16="http://schemas.microsoft.com/office/drawing/2014/main" id="{DB8C5A16-5170-4F56-9932-8BB9E55AAFAA}"/>
              </a:ext>
            </a:extLst>
          </p:cNvPr>
          <p:cNvSpPr/>
          <p:nvPr/>
        </p:nvSpPr>
        <p:spPr>
          <a:xfrm>
            <a:off x="3478213" y="239713"/>
            <a:ext cx="1573212" cy="488950"/>
          </a:xfrm>
          <a:prstGeom prst="homePlate">
            <a:avLst/>
          </a:pr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資格喪失情報の</a:t>
            </a:r>
            <a:endParaRPr kumimoji="0" lang="en-US" altLang="ja-JP" sz="1200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入力・確認</a:t>
            </a:r>
            <a:endParaRPr kumimoji="0" lang="ja-JP" altLang="en-US" sz="1200" b="1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ホームベース 36">
            <a:extLst>
              <a:ext uri="{FF2B5EF4-FFF2-40B4-BE49-F238E27FC236}">
                <a16:creationId xmlns:a16="http://schemas.microsoft.com/office/drawing/2014/main" id="{FDF53691-7520-4865-AC32-1B6E2DDABC29}"/>
              </a:ext>
            </a:extLst>
          </p:cNvPr>
          <p:cNvSpPr/>
          <p:nvPr/>
        </p:nvSpPr>
        <p:spPr>
          <a:xfrm>
            <a:off x="5100638" y="254000"/>
            <a:ext cx="1152525" cy="487363"/>
          </a:xfrm>
          <a:prstGeom prst="homePlat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資格喪失の</a:t>
            </a:r>
            <a:endParaRPr kumimoji="0" lang="en-US" altLang="ja-JP" sz="12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認証手続き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2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>
            <a:extLst>
              <a:ext uri="{FF2B5EF4-FFF2-40B4-BE49-F238E27FC236}">
                <a16:creationId xmlns:a16="http://schemas.microsoft.com/office/drawing/2014/main" id="{7E88B643-1AF0-4FC7-B7EE-AAD1C3C279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33" r="28147" b="9528"/>
          <a:stretch/>
        </p:blipFill>
        <p:spPr>
          <a:xfrm>
            <a:off x="632729" y="925749"/>
            <a:ext cx="7827703" cy="5482865"/>
          </a:xfrm>
          <a:prstGeom prst="rect">
            <a:avLst/>
          </a:prstGeom>
        </p:spPr>
      </p:pic>
      <p:sp>
        <p:nvSpPr>
          <p:cNvPr id="8195" name="スライド番号プレースホルダー 6">
            <a:extLst>
              <a:ext uri="{FF2B5EF4-FFF2-40B4-BE49-F238E27FC236}">
                <a16:creationId xmlns:a16="http://schemas.microsoft.com/office/drawing/2014/main" id="{C12565D0-0F86-44EC-8F4A-86433924AE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86800" y="6492875"/>
            <a:ext cx="457200" cy="365125"/>
          </a:xfrm>
          <a:solidFill>
            <a:srgbClr val="0070C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</a:p>
        </p:txBody>
      </p:sp>
      <p:sp>
        <p:nvSpPr>
          <p:cNvPr id="25" name="ボタン【トップ画面】">
            <a:hlinkClick r:id="rId3" action="ppaction://hlinksldjump"/>
            <a:extLst>
              <a:ext uri="{FF2B5EF4-FFF2-40B4-BE49-F238E27FC236}">
                <a16:creationId xmlns:a16="http://schemas.microsoft.com/office/drawing/2014/main" id="{01C8E3DD-2A23-43EE-B958-80DCBD7952F0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EF54678-3CC7-43B6-8E17-8BFBCB1725E6}"/>
              </a:ext>
            </a:extLst>
          </p:cNvPr>
          <p:cNvSpPr/>
          <p:nvPr/>
        </p:nvSpPr>
        <p:spPr>
          <a:xfrm>
            <a:off x="3419475" y="115888"/>
            <a:ext cx="56451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ボタン【トップ画面】">
            <a:hlinkClick r:id="rId4" action="ppaction://hlinksldjump"/>
            <a:extLst>
              <a:ext uri="{FF2B5EF4-FFF2-40B4-BE49-F238E27FC236}">
                <a16:creationId xmlns:a16="http://schemas.microsoft.com/office/drawing/2014/main" id="{47CC5280-CFDD-44CA-A21A-CD9A593BEA7A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34" name="左矢印吹き出し 6">
            <a:extLst>
              <a:ext uri="{FF2B5EF4-FFF2-40B4-BE49-F238E27FC236}">
                <a16:creationId xmlns:a16="http://schemas.microsoft.com/office/drawing/2014/main" id="{ADFE7446-016F-48A2-AC0A-1A2979EB6B23}"/>
              </a:ext>
            </a:extLst>
          </p:cNvPr>
          <p:cNvSpPr/>
          <p:nvPr/>
        </p:nvSpPr>
        <p:spPr>
          <a:xfrm flipH="1">
            <a:off x="115888" y="1916832"/>
            <a:ext cx="652462" cy="2154238"/>
          </a:xfrm>
          <a:prstGeom prst="leftArrowCallout">
            <a:avLst>
              <a:gd name="adj1" fmla="val 23627"/>
              <a:gd name="adj2" fmla="val 18787"/>
              <a:gd name="adj3" fmla="val 16872"/>
              <a:gd name="adj4" fmla="val 5518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「加入者番号」を入力します。</a:t>
            </a:r>
          </a:p>
        </p:txBody>
      </p:sp>
      <p:sp>
        <p:nvSpPr>
          <p:cNvPr id="36" name="正方形/長方形 3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A02FB49-FC88-4393-8AE6-3B5EA35FFA5A}"/>
              </a:ext>
            </a:extLst>
          </p:cNvPr>
          <p:cNvSpPr/>
          <p:nvPr/>
        </p:nvSpPr>
        <p:spPr>
          <a:xfrm>
            <a:off x="7833529" y="6134099"/>
            <a:ext cx="626903" cy="258763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37" name="左矢印吹き出し 36">
            <a:extLst>
              <a:ext uri="{FF2B5EF4-FFF2-40B4-BE49-F238E27FC236}">
                <a16:creationId xmlns:a16="http://schemas.microsoft.com/office/drawing/2014/main" id="{A7714190-F9AE-4DD7-9AA4-0A27B1A72A06}"/>
              </a:ext>
            </a:extLst>
          </p:cNvPr>
          <p:cNvSpPr/>
          <p:nvPr/>
        </p:nvSpPr>
        <p:spPr>
          <a:xfrm flipH="1">
            <a:off x="6324451" y="6064399"/>
            <a:ext cx="1423988" cy="388937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40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「照会」を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押します。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7C11229-7E2A-47DE-9D99-31CE94F81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2993578"/>
            <a:ext cx="757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1234567890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6620692-29F2-48C7-BF58-52D7F5F7FA60}"/>
              </a:ext>
            </a:extLst>
          </p:cNvPr>
          <p:cNvSpPr/>
          <p:nvPr/>
        </p:nvSpPr>
        <p:spPr>
          <a:xfrm>
            <a:off x="827584" y="2801490"/>
            <a:ext cx="884238" cy="38417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438F7C1-9676-4109-89D7-10CEE92B9CA9}"/>
              </a:ext>
            </a:extLst>
          </p:cNvPr>
          <p:cNvSpPr/>
          <p:nvPr/>
        </p:nvSpPr>
        <p:spPr>
          <a:xfrm>
            <a:off x="6238875" y="6003925"/>
            <a:ext cx="576263" cy="388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8CC1BDF-D01F-410C-BFB6-A883B59A055E}"/>
              </a:ext>
            </a:extLst>
          </p:cNvPr>
          <p:cNvGrpSpPr/>
          <p:nvPr/>
        </p:nvGrpSpPr>
        <p:grpSpPr>
          <a:xfrm>
            <a:off x="768350" y="3933056"/>
            <a:ext cx="1939925" cy="846137"/>
            <a:chOff x="768350" y="4049713"/>
            <a:chExt cx="1939925" cy="846137"/>
          </a:xfrm>
        </p:grpSpPr>
        <p:sp>
          <p:nvSpPr>
            <p:cNvPr id="27" name="四角形吹き出し 25">
              <a:extLst>
                <a:ext uri="{FF2B5EF4-FFF2-40B4-BE49-F238E27FC236}">
                  <a16:creationId xmlns:a16="http://schemas.microsoft.com/office/drawing/2014/main" id="{F20201B4-E46C-4586-AA4D-610FABD8F771}"/>
                </a:ext>
              </a:extLst>
            </p:cNvPr>
            <p:cNvSpPr/>
            <p:nvPr/>
          </p:nvSpPr>
          <p:spPr>
            <a:xfrm>
              <a:off x="768350" y="4049713"/>
              <a:ext cx="1939925" cy="846137"/>
            </a:xfrm>
            <a:prstGeom prst="wedgeRectCallout">
              <a:avLst>
                <a:gd name="adj1" fmla="val -7340"/>
                <a:gd name="adj2" fmla="val -140391"/>
              </a:avLst>
            </a:prstGeom>
            <a:gradFill rotWithShape="1">
              <a:gsLst>
                <a:gs pos="0">
                  <a:srgbClr val="F79646">
                    <a:tint val="50000"/>
                    <a:satMod val="300000"/>
                  </a:srgbClr>
                </a:gs>
                <a:gs pos="35000">
                  <a:srgbClr val="F79646">
                    <a:tint val="37000"/>
                    <a:satMod val="300000"/>
                  </a:srgbClr>
                </a:gs>
                <a:gs pos="100000">
                  <a:srgbClr val="F7964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7964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72000" tIns="36000" rIns="36000" bIns="36000" anchor="ctr"/>
            <a:lstStyle/>
            <a:p>
              <a:pPr indent="-447675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加入者番号が不明なときは、</a:t>
              </a:r>
              <a:endParaRPr kumimoji="0" lang="en-US" altLang="ja-JP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-447675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を押し、氏名検索機能を</a:t>
              </a:r>
              <a:endParaRPr kumimoji="0" lang="en-US" altLang="ja-JP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-447675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ご利用ください。</a:t>
              </a:r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6752216E-3C3B-485F-92B1-0394212943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550" y="4365625"/>
              <a:ext cx="217488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B492643-F0A0-4C7D-82F8-678CCF656233}"/>
              </a:ext>
            </a:extLst>
          </p:cNvPr>
          <p:cNvSpPr/>
          <p:nvPr/>
        </p:nvSpPr>
        <p:spPr>
          <a:xfrm>
            <a:off x="1787525" y="115888"/>
            <a:ext cx="16319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資格喪失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9E6B193-FC61-4078-AF85-8F2BFDD20AEB}"/>
              </a:ext>
            </a:extLst>
          </p:cNvPr>
          <p:cNvSpPr/>
          <p:nvPr/>
        </p:nvSpPr>
        <p:spPr>
          <a:xfrm>
            <a:off x="34925" y="115888"/>
            <a:ext cx="1738313" cy="720725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加入者の</a:t>
            </a:r>
            <a:endParaRPr kumimoji="0" lang="en-US" altLang="ja-JP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お手続き</a:t>
            </a:r>
          </a:p>
        </p:txBody>
      </p:sp>
      <p:sp>
        <p:nvSpPr>
          <p:cNvPr id="35" name="ホームベース 35">
            <a:extLst>
              <a:ext uri="{FF2B5EF4-FFF2-40B4-BE49-F238E27FC236}">
                <a16:creationId xmlns:a16="http://schemas.microsoft.com/office/drawing/2014/main" id="{EE1A275F-1931-4EDD-BCFC-20F54BE62FEC}"/>
              </a:ext>
            </a:extLst>
          </p:cNvPr>
          <p:cNvSpPr/>
          <p:nvPr/>
        </p:nvSpPr>
        <p:spPr>
          <a:xfrm>
            <a:off x="3478213" y="239713"/>
            <a:ext cx="1573212" cy="488950"/>
          </a:xfrm>
          <a:prstGeom prst="homePlate">
            <a:avLst/>
          </a:pr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資格喪失情報の</a:t>
            </a:r>
            <a:endParaRPr kumimoji="0" lang="en-US" altLang="ja-JP" sz="1200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入力・確認</a:t>
            </a:r>
            <a:endParaRPr kumimoji="0" lang="ja-JP" altLang="en-US" sz="1200" b="1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ホームベース 36">
            <a:extLst>
              <a:ext uri="{FF2B5EF4-FFF2-40B4-BE49-F238E27FC236}">
                <a16:creationId xmlns:a16="http://schemas.microsoft.com/office/drawing/2014/main" id="{D32B5C6C-056E-4249-9BB8-04EF815DED3D}"/>
              </a:ext>
            </a:extLst>
          </p:cNvPr>
          <p:cNvSpPr/>
          <p:nvPr/>
        </p:nvSpPr>
        <p:spPr>
          <a:xfrm>
            <a:off x="5100638" y="254000"/>
            <a:ext cx="1152525" cy="487363"/>
          </a:xfrm>
          <a:prstGeom prst="homePlat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資格喪失の</a:t>
            </a:r>
            <a:endParaRPr kumimoji="0" lang="en-US" altLang="ja-JP" sz="12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認証手続き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>
            <a:extLst>
              <a:ext uri="{FF2B5EF4-FFF2-40B4-BE49-F238E27FC236}">
                <a16:creationId xmlns:a16="http://schemas.microsoft.com/office/drawing/2014/main" id="{BD4501C4-9C03-41AF-82EB-4865EBE71A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33" r="28147" b="9528"/>
          <a:stretch/>
        </p:blipFill>
        <p:spPr>
          <a:xfrm>
            <a:off x="611560" y="980728"/>
            <a:ext cx="7827703" cy="5482865"/>
          </a:xfrm>
          <a:prstGeom prst="rect">
            <a:avLst/>
          </a:prstGeom>
        </p:spPr>
      </p:pic>
      <p:sp>
        <p:nvSpPr>
          <p:cNvPr id="9219" name="スライド番号プレースホルダー 6">
            <a:extLst>
              <a:ext uri="{FF2B5EF4-FFF2-40B4-BE49-F238E27FC236}">
                <a16:creationId xmlns:a16="http://schemas.microsoft.com/office/drawing/2014/main" id="{4F1D001A-ADC0-402F-B1F0-82B507881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492875"/>
            <a:ext cx="457200" cy="36512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</a:p>
        </p:txBody>
      </p:sp>
      <p:sp>
        <p:nvSpPr>
          <p:cNvPr id="6" name="正方形/長方形 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677600D-12E1-485F-A887-7CA53A212A6A}"/>
              </a:ext>
            </a:extLst>
          </p:cNvPr>
          <p:cNvSpPr/>
          <p:nvPr/>
        </p:nvSpPr>
        <p:spPr>
          <a:xfrm>
            <a:off x="1835696" y="2835982"/>
            <a:ext cx="4134273" cy="41598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ボタン【トップ画面】">
            <a:hlinkClick r:id="rId3" action="ppaction://hlinksldjump"/>
            <a:extLst>
              <a:ext uri="{FF2B5EF4-FFF2-40B4-BE49-F238E27FC236}">
                <a16:creationId xmlns:a16="http://schemas.microsoft.com/office/drawing/2014/main" id="{C9DE3CA9-3B27-4532-8E92-878FB9E77739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D0CE49-9BFF-4F12-A06C-852593439DB9}"/>
              </a:ext>
            </a:extLst>
          </p:cNvPr>
          <p:cNvSpPr/>
          <p:nvPr/>
        </p:nvSpPr>
        <p:spPr>
          <a:xfrm>
            <a:off x="3419475" y="115888"/>
            <a:ext cx="56451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ボタン【トップ画面】">
            <a:hlinkClick r:id="rId4" action="ppaction://hlinksldjump"/>
            <a:extLst>
              <a:ext uri="{FF2B5EF4-FFF2-40B4-BE49-F238E27FC236}">
                <a16:creationId xmlns:a16="http://schemas.microsoft.com/office/drawing/2014/main" id="{35C3DD42-28A9-4581-8FB1-87330C6BC798}"/>
              </a:ext>
            </a:extLst>
          </p:cNvPr>
          <p:cNvSpPr/>
          <p:nvPr/>
        </p:nvSpPr>
        <p:spPr>
          <a:xfrm>
            <a:off x="7740650" y="115888"/>
            <a:ext cx="1335088" cy="309562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ステップの最初に戻る</a:t>
            </a:r>
          </a:p>
        </p:txBody>
      </p:sp>
      <p:sp>
        <p:nvSpPr>
          <p:cNvPr id="9228" name="テキスト ボックス 15">
            <a:extLst>
              <a:ext uri="{FF2B5EF4-FFF2-40B4-BE49-F238E27FC236}">
                <a16:creationId xmlns:a16="http://schemas.microsoft.com/office/drawing/2014/main" id="{0DD0F579-5EF4-4224-B3E1-BEC12A9CC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897" y="3043975"/>
            <a:ext cx="7572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1234567890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C9CAB29-F6FF-44E6-A98C-4B73F603B1B7}"/>
              </a:ext>
            </a:extLst>
          </p:cNvPr>
          <p:cNvSpPr/>
          <p:nvPr/>
        </p:nvSpPr>
        <p:spPr>
          <a:xfrm>
            <a:off x="1835696" y="3292475"/>
            <a:ext cx="2376264" cy="36368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正方形/長方形 1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E699DDE-642C-49D7-9E68-EAE49EB67B18}"/>
              </a:ext>
            </a:extLst>
          </p:cNvPr>
          <p:cNvSpPr/>
          <p:nvPr/>
        </p:nvSpPr>
        <p:spPr>
          <a:xfrm>
            <a:off x="1801740" y="5445224"/>
            <a:ext cx="928688" cy="43497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左矢印吹き出し 6">
            <a:extLst>
              <a:ext uri="{FF2B5EF4-FFF2-40B4-BE49-F238E27FC236}">
                <a16:creationId xmlns:a16="http://schemas.microsoft.com/office/drawing/2014/main" id="{E8316F66-8EE2-4BF5-9ECD-B7543B766054}"/>
              </a:ext>
            </a:extLst>
          </p:cNvPr>
          <p:cNvSpPr/>
          <p:nvPr/>
        </p:nvSpPr>
        <p:spPr>
          <a:xfrm rot="5400000" flipH="1">
            <a:off x="3766775" y="604344"/>
            <a:ext cx="1208219" cy="3198169"/>
          </a:xfrm>
          <a:prstGeom prst="leftArrowCallout">
            <a:avLst>
              <a:gd name="adj1" fmla="val 24053"/>
              <a:gd name="adj2" fmla="val 25000"/>
              <a:gd name="adj3" fmla="val 21209"/>
              <a:gd name="adj4" fmla="val 58592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該当する加入者の「加入者氏名（カナ・漢字）」「生年月日」「基礎年金番号（登録されている場合）」が表示されるので、合っているか確認します。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17DB21D-AC49-4AAE-A233-A3F06C5EE3B3}"/>
              </a:ext>
            </a:extLst>
          </p:cNvPr>
          <p:cNvSpPr/>
          <p:nvPr/>
        </p:nvSpPr>
        <p:spPr>
          <a:xfrm>
            <a:off x="6238875" y="6003925"/>
            <a:ext cx="576263" cy="388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46C02B9-9AAB-4711-B215-7716EA1B11C0}"/>
              </a:ext>
            </a:extLst>
          </p:cNvPr>
          <p:cNvSpPr txBox="1"/>
          <p:nvPr/>
        </p:nvSpPr>
        <p:spPr>
          <a:xfrm>
            <a:off x="1922463" y="3462957"/>
            <a:ext cx="7142162" cy="1063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 　　　　　　　　　　　　　　　　　　　　　　 ４</a:t>
            </a:r>
            <a:r>
              <a:rPr lang="en-US" altLang="ja-JP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1                         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自己都合　　　　　　　　　　　　　　　　　</a:t>
            </a:r>
            <a:r>
              <a:rPr lang="en-US" altLang="ja-JP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[21]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650" dirty="0">
                <a:latin typeface="Meiryo UI" panose="020B0604030504040204" pitchFamily="50" charset="-128"/>
                <a:ea typeface="Meiryo UI" panose="020B0604030504040204" pitchFamily="50" charset="-128"/>
              </a:rPr>
              <a:t>305000                                                             </a:t>
            </a:r>
            <a:r>
              <a:rPr lang="ja-JP" altLang="en-US" sz="6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65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1        2</a:t>
            </a:r>
            <a:endParaRPr lang="ja-JP" altLang="en-US" sz="6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6ACEDDF-8331-4180-8185-1B19D7A936F7}"/>
              </a:ext>
            </a:extLst>
          </p:cNvPr>
          <p:cNvSpPr/>
          <p:nvPr/>
        </p:nvSpPr>
        <p:spPr>
          <a:xfrm>
            <a:off x="4255619" y="3284538"/>
            <a:ext cx="1725872" cy="37161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正方形/長方形 2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5B90C22-F326-4AAA-A268-5F68B6FFFE87}"/>
              </a:ext>
            </a:extLst>
          </p:cNvPr>
          <p:cNvSpPr/>
          <p:nvPr/>
        </p:nvSpPr>
        <p:spPr>
          <a:xfrm>
            <a:off x="1817068" y="3717032"/>
            <a:ext cx="6211316" cy="81915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左矢印吹き出し 6">
            <a:extLst>
              <a:ext uri="{FF2B5EF4-FFF2-40B4-BE49-F238E27FC236}">
                <a16:creationId xmlns:a16="http://schemas.microsoft.com/office/drawing/2014/main" id="{5D98EEC9-7383-4477-806F-BFDB0A2870CE}"/>
              </a:ext>
            </a:extLst>
          </p:cNvPr>
          <p:cNvSpPr/>
          <p:nvPr/>
        </p:nvSpPr>
        <p:spPr>
          <a:xfrm rot="5400000">
            <a:off x="3786246" y="3539078"/>
            <a:ext cx="1236611" cy="3198169"/>
          </a:xfrm>
          <a:prstGeom prst="leftArrowCallout">
            <a:avLst>
              <a:gd name="adj1" fmla="val 24053"/>
              <a:gd name="adj2" fmla="val 25000"/>
              <a:gd name="adj3" fmla="val 21209"/>
              <a:gd name="adj4" fmla="val 58592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「加入者資格喪失年月日」「喪失事由」を入力・選択します。（制度内容等に応じ、「基準給与」「喪失事由備考欄」「休職期間」も入力）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C05D175-E1B5-4315-B9A9-6C5E4B02F312}"/>
              </a:ext>
            </a:extLst>
          </p:cNvPr>
          <p:cNvSpPr/>
          <p:nvPr/>
        </p:nvSpPr>
        <p:spPr>
          <a:xfrm>
            <a:off x="8132763" y="2924175"/>
            <a:ext cx="338137" cy="315912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8A84663-DEC0-4981-ACE2-173DA19C1774}"/>
              </a:ext>
            </a:extLst>
          </p:cNvPr>
          <p:cNvSpPr/>
          <p:nvPr/>
        </p:nvSpPr>
        <p:spPr>
          <a:xfrm>
            <a:off x="1787525" y="115888"/>
            <a:ext cx="1631950" cy="7207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資格喪失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C65B09C-1627-4D67-9E77-F6394377B8C2}"/>
              </a:ext>
            </a:extLst>
          </p:cNvPr>
          <p:cNvSpPr/>
          <p:nvPr/>
        </p:nvSpPr>
        <p:spPr>
          <a:xfrm>
            <a:off x="34925" y="115888"/>
            <a:ext cx="1738313" cy="720725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加入者の</a:t>
            </a:r>
            <a:endParaRPr kumimoji="0" lang="en-US" altLang="ja-JP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0850" indent="-4508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お手続き</a:t>
            </a:r>
          </a:p>
        </p:txBody>
      </p:sp>
      <p:sp>
        <p:nvSpPr>
          <p:cNvPr id="30" name="左矢印吹き出し 11">
            <a:extLst>
              <a:ext uri="{FF2B5EF4-FFF2-40B4-BE49-F238E27FC236}">
                <a16:creationId xmlns:a16="http://schemas.microsoft.com/office/drawing/2014/main" id="{0D6E9577-0C04-4A79-9189-F86E21B83A3D}"/>
              </a:ext>
            </a:extLst>
          </p:cNvPr>
          <p:cNvSpPr/>
          <p:nvPr/>
        </p:nvSpPr>
        <p:spPr>
          <a:xfrm>
            <a:off x="8299450" y="2281237"/>
            <a:ext cx="782812" cy="4043363"/>
          </a:xfrm>
          <a:prstGeom prst="leftArrowCallout">
            <a:avLst>
              <a:gd name="adj1" fmla="val 33994"/>
              <a:gd name="adj2" fmla="val 36056"/>
              <a:gd name="adj3" fmla="val 11600"/>
              <a:gd name="adj4" fmla="val 7425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二人目以降の入力はジャンプボタンまたはスクロールを使用してください。（１ページに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名入力できます）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6DD976-87E7-43C6-932C-07F30FC77FE0}"/>
              </a:ext>
            </a:extLst>
          </p:cNvPr>
          <p:cNvSpPr txBox="1"/>
          <p:nvPr/>
        </p:nvSpPr>
        <p:spPr>
          <a:xfrm>
            <a:off x="1832266" y="3043975"/>
            <a:ext cx="3575050" cy="28700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ネンキン　ハナコ　　　　　　　　　　　　　　　　　　　　　　　　　　　　　　 年金　花子　　　　　　　　　　　　　　</a:t>
            </a: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　           昭和　　　</a:t>
            </a:r>
            <a:r>
              <a:rPr lang="en-US" altLang="ja-JP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 47       10     21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1234   56789</a:t>
            </a:r>
            <a:endParaRPr lang="ja-JP" altLang="en-US" sz="7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BBEA566-62CD-410A-8DC0-D349635DAE48}"/>
              </a:ext>
            </a:extLst>
          </p:cNvPr>
          <p:cNvSpPr/>
          <p:nvPr/>
        </p:nvSpPr>
        <p:spPr>
          <a:xfrm>
            <a:off x="1787525" y="1830099"/>
            <a:ext cx="647700" cy="26035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40" name="左矢印吹き出し 16">
            <a:extLst>
              <a:ext uri="{FF2B5EF4-FFF2-40B4-BE49-F238E27FC236}">
                <a16:creationId xmlns:a16="http://schemas.microsoft.com/office/drawing/2014/main" id="{81315393-F8C4-4AAE-A8E3-97C95C77B11F}"/>
              </a:ext>
            </a:extLst>
          </p:cNvPr>
          <p:cNvSpPr/>
          <p:nvPr/>
        </p:nvSpPr>
        <p:spPr>
          <a:xfrm flipH="1">
            <a:off x="339700" y="1700808"/>
            <a:ext cx="1423988" cy="4921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54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「工程終了」を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押します。</a:t>
            </a:r>
          </a:p>
        </p:txBody>
      </p:sp>
      <p:sp>
        <p:nvSpPr>
          <p:cNvPr id="41" name="□説明">
            <a:extLst>
              <a:ext uri="{FF2B5EF4-FFF2-40B4-BE49-F238E27FC236}">
                <a16:creationId xmlns:a16="http://schemas.microsoft.com/office/drawing/2014/main" id="{DD87C197-F001-4636-86C8-07BF283EBB9A}"/>
              </a:ext>
            </a:extLst>
          </p:cNvPr>
          <p:cNvSpPr/>
          <p:nvPr/>
        </p:nvSpPr>
        <p:spPr>
          <a:xfrm>
            <a:off x="2201096" y="3128606"/>
            <a:ext cx="5001372" cy="1534186"/>
          </a:xfrm>
          <a:prstGeom prst="roundRect">
            <a:avLst>
              <a:gd name="adj" fmla="val 8018"/>
            </a:avLst>
          </a:prstGeom>
          <a:solidFill>
            <a:srgbClr val="558ED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ご入力いただいた内容を確認いただいたうえで、次のお手続きに進みます。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【ボタン】次へ">
            <a:extLst>
              <a:ext uri="{FF2B5EF4-FFF2-40B4-BE49-F238E27FC236}">
                <a16:creationId xmlns:a16="http://schemas.microsoft.com/office/drawing/2014/main" id="{659E6A0E-2337-4455-94DF-A127100677A3}"/>
              </a:ext>
            </a:extLst>
          </p:cNvPr>
          <p:cNvSpPr/>
          <p:nvPr/>
        </p:nvSpPr>
        <p:spPr>
          <a:xfrm>
            <a:off x="6156325" y="4148138"/>
            <a:ext cx="792163" cy="288925"/>
          </a:xfrm>
          <a:prstGeom prst="roundRect">
            <a:avLst/>
          </a:prstGeom>
          <a:gradFill rotWithShape="1">
            <a:gsLst>
              <a:gs pos="0">
                <a:srgbClr val="FFBE86"/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FEBDB"/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次へ</a:t>
            </a: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5B4F385B-3480-4267-99B6-16412D367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206" y="2303463"/>
            <a:ext cx="2033587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左矢印吹き出し 6">
            <a:extLst>
              <a:ext uri="{FF2B5EF4-FFF2-40B4-BE49-F238E27FC236}">
                <a16:creationId xmlns:a16="http://schemas.microsoft.com/office/drawing/2014/main" id="{E5AEB5E5-35CB-4EE8-B33B-42FD475D7A96}"/>
              </a:ext>
            </a:extLst>
          </p:cNvPr>
          <p:cNvSpPr/>
          <p:nvPr/>
        </p:nvSpPr>
        <p:spPr>
          <a:xfrm>
            <a:off x="5272881" y="3055938"/>
            <a:ext cx="2667000" cy="854075"/>
          </a:xfrm>
          <a:prstGeom prst="leftArrowCallout">
            <a:avLst>
              <a:gd name="adj1" fmla="val 27345"/>
              <a:gd name="adj2" fmla="val 28518"/>
              <a:gd name="adj3" fmla="val 25000"/>
              <a:gd name="adj4" fmla="val 8480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「保存して続行」を押します。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30175" indent="-13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「キャンセル」を押すとこの画面が維持され、終了となりません。</a:t>
            </a:r>
          </a:p>
        </p:txBody>
      </p:sp>
      <p:sp>
        <p:nvSpPr>
          <p:cNvPr id="47" name="正方形/長方形 4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0B8874F-AAAA-4D43-AE7A-6501E1CDB8DE}"/>
              </a:ext>
            </a:extLst>
          </p:cNvPr>
          <p:cNvSpPr/>
          <p:nvPr/>
        </p:nvSpPr>
        <p:spPr>
          <a:xfrm>
            <a:off x="4017168" y="3321174"/>
            <a:ext cx="1114425" cy="32385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43" name="□説明">
            <a:extLst>
              <a:ext uri="{FF2B5EF4-FFF2-40B4-BE49-F238E27FC236}">
                <a16:creationId xmlns:a16="http://schemas.microsoft.com/office/drawing/2014/main" id="{7386CEB4-0552-455F-8CC2-5677BB459E84}"/>
              </a:ext>
            </a:extLst>
          </p:cNvPr>
          <p:cNvSpPr/>
          <p:nvPr/>
        </p:nvSpPr>
        <p:spPr>
          <a:xfrm>
            <a:off x="2122872" y="2794593"/>
            <a:ext cx="5112568" cy="1898627"/>
          </a:xfrm>
          <a:prstGeom prst="roundRect">
            <a:avLst>
              <a:gd name="adj" fmla="val 8018"/>
            </a:avLst>
          </a:prstGeom>
          <a:solidFill>
            <a:srgbClr val="558ED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これで１次処理者の作業は終了です。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決裁者の認証手続きは追加加入と同様です。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【ボタン】次へ">
            <a:hlinkClick r:id="rId6" action="ppaction://hlinksldjump"/>
            <a:extLst>
              <a:ext uri="{FF2B5EF4-FFF2-40B4-BE49-F238E27FC236}">
                <a16:creationId xmlns:a16="http://schemas.microsoft.com/office/drawing/2014/main" id="{9B3E2F25-1E36-4A33-982C-D7F73904159B}"/>
              </a:ext>
            </a:extLst>
          </p:cNvPr>
          <p:cNvSpPr/>
          <p:nvPr/>
        </p:nvSpPr>
        <p:spPr>
          <a:xfrm>
            <a:off x="6024772" y="4206456"/>
            <a:ext cx="792163" cy="288925"/>
          </a:xfrm>
          <a:prstGeom prst="roundRect">
            <a:avLst/>
          </a:prstGeom>
          <a:gradFill rotWithShape="1">
            <a:gsLst>
              <a:gs pos="0">
                <a:srgbClr val="FFBE86"/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FEBDB"/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次へ</a:t>
            </a:r>
          </a:p>
        </p:txBody>
      </p:sp>
      <p:sp>
        <p:nvSpPr>
          <p:cNvPr id="48" name="ホームベース 35">
            <a:extLst>
              <a:ext uri="{FF2B5EF4-FFF2-40B4-BE49-F238E27FC236}">
                <a16:creationId xmlns:a16="http://schemas.microsoft.com/office/drawing/2014/main" id="{70BE06E0-824C-4507-94F1-7342C95CFA66}"/>
              </a:ext>
            </a:extLst>
          </p:cNvPr>
          <p:cNvSpPr/>
          <p:nvPr/>
        </p:nvSpPr>
        <p:spPr>
          <a:xfrm>
            <a:off x="3478213" y="239713"/>
            <a:ext cx="1573212" cy="488950"/>
          </a:xfrm>
          <a:prstGeom prst="homePlate">
            <a:avLst/>
          </a:pr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資格喪失情報の</a:t>
            </a:r>
            <a:endParaRPr kumimoji="0" lang="en-US" altLang="ja-JP" sz="1200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入力・確認</a:t>
            </a:r>
            <a:endParaRPr kumimoji="0" lang="ja-JP" altLang="en-US" sz="1200" b="1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ホームベース 36">
            <a:extLst>
              <a:ext uri="{FF2B5EF4-FFF2-40B4-BE49-F238E27FC236}">
                <a16:creationId xmlns:a16="http://schemas.microsoft.com/office/drawing/2014/main" id="{89321FAA-9A99-4B3E-929E-D8DD82F5960C}"/>
              </a:ext>
            </a:extLst>
          </p:cNvPr>
          <p:cNvSpPr/>
          <p:nvPr/>
        </p:nvSpPr>
        <p:spPr>
          <a:xfrm>
            <a:off x="5100638" y="254000"/>
            <a:ext cx="1152525" cy="487363"/>
          </a:xfrm>
          <a:prstGeom prst="homePlat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資格喪失の</a:t>
            </a:r>
            <a:endParaRPr kumimoji="0" lang="en-US" altLang="ja-JP" sz="12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認証手続き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75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75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75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75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4" grpId="0"/>
      <p:bldP spid="24" grpId="1"/>
      <p:bldP spid="25" grpId="0" animBg="1"/>
      <p:bldP spid="25" grpId="1" animBg="1"/>
      <p:bldP spid="26" grpId="0" animBg="1"/>
      <p:bldP spid="26" grpId="1" animBg="1"/>
      <p:bldP spid="27" grpId="0" animBg="1"/>
      <p:bldP spid="31" grpId="0" animBg="1"/>
      <p:bldP spid="31" grpId="1" animBg="1"/>
      <p:bldP spid="30" grpId="0" animBg="1"/>
      <p:bldP spid="30" grpId="1" animBg="1"/>
      <p:bldP spid="5" grpId="0"/>
      <p:bldP spid="5" grpId="1"/>
      <p:bldP spid="38" grpId="0" animBg="1"/>
      <p:bldP spid="40" grpId="0" animBg="1"/>
      <p:bldP spid="41" grpId="0" animBg="1"/>
      <p:bldP spid="42" grpId="0" animBg="1"/>
      <p:bldP spid="42" grpId="1" animBg="1"/>
      <p:bldP spid="46" grpId="0" animBg="1"/>
      <p:bldP spid="47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Q:\7090.png">
            <a:extLst>
              <a:ext uri="{FF2B5EF4-FFF2-40B4-BE49-F238E27FC236}">
                <a16:creationId xmlns:a16="http://schemas.microsoft.com/office/drawing/2014/main" id="{054D0E00-3B34-4D02-8491-041412133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871797"/>
            <a:ext cx="3616697" cy="3616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280EB6E-91DC-484B-BDA1-FC1ED33FC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476" y="3892684"/>
            <a:ext cx="31845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以上で終了となります。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■デモ体験を終了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⇒「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Esc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」キーを押下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68" name="スライド番号プレースホルダー 6">
            <a:extLst>
              <a:ext uri="{FF2B5EF4-FFF2-40B4-BE49-F238E27FC236}">
                <a16:creationId xmlns:a16="http://schemas.microsoft.com/office/drawing/2014/main" id="{186130C8-C6E2-40BD-9626-40A2C2125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484938"/>
            <a:ext cx="457200" cy="36512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</a:p>
        </p:txBody>
      </p:sp>
      <p:sp>
        <p:nvSpPr>
          <p:cNvPr id="6" name="□説明">
            <a:extLst>
              <a:ext uri="{FF2B5EF4-FFF2-40B4-BE49-F238E27FC236}">
                <a16:creationId xmlns:a16="http://schemas.microsoft.com/office/drawing/2014/main" id="{5119CC21-055E-493F-959B-DAF721CEB0CB}"/>
              </a:ext>
            </a:extLst>
          </p:cNvPr>
          <p:cNvSpPr/>
          <p:nvPr/>
        </p:nvSpPr>
        <p:spPr>
          <a:xfrm>
            <a:off x="930424" y="377737"/>
            <a:ext cx="7283152" cy="1755119"/>
          </a:xfrm>
          <a:prstGeom prst="roundRect">
            <a:avLst>
              <a:gd name="adj" fmla="val 8018"/>
            </a:avLst>
          </a:prstGeom>
          <a:solidFill>
            <a:srgbClr val="558ED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事業所でのお手続きは以上になります。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基金での手続きが完了した翌営業日以降に掲示板に「加入者台帳」が掲載されますので、お手続き結果を確認してください。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Office ​​テーマ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18502AFA6EB2A4B9CA5D55279523630" ma:contentTypeVersion="23" ma:contentTypeDescription="新しいドキュメントを作成します。" ma:contentTypeScope="" ma:versionID="077cf41211587ae0821440ee37755cae">
  <xsd:schema xmlns:xsd="http://www.w3.org/2001/XMLSchema" xmlns:xs="http://www.w3.org/2001/XMLSchema" xmlns:p="http://schemas.microsoft.com/office/2006/metadata/properties" xmlns:ns2="e6a8fc53-cb0e-4990-84a2-2cd5e1769308" xmlns:ns3="542bf073-b816-45a3-9d1c-609e0e038740" xmlns:ns4="dc38d33e-9c70-47ad-b680-cff205895a03" targetNamespace="http://schemas.microsoft.com/office/2006/metadata/properties" ma:root="true" ma:fieldsID="f5af0dcf305af849725c1c0449a10845" ns2:_="" ns3:_="" ns4:_="">
    <xsd:import namespace="e6a8fc53-cb0e-4990-84a2-2cd5e1769308"/>
    <xsd:import namespace="542bf073-b816-45a3-9d1c-609e0e038740"/>
    <xsd:import namespace="dc38d33e-9c70-47ad-b680-cff205895a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x30d5__x30a1__x30a4__x30eb__x306e__x5834__x6240_" minOccurs="0"/>
                <xsd:element ref="ns2:a00a2297-64ef-455a-b06c-3e70893893b5CountryOrRegion" minOccurs="0"/>
                <xsd:element ref="ns2:a00a2297-64ef-455a-b06c-3e70893893b5State" minOccurs="0"/>
                <xsd:element ref="ns2:a00a2297-64ef-455a-b06c-3e70893893b5City" minOccurs="0"/>
                <xsd:element ref="ns2:a00a2297-64ef-455a-b06c-3e70893893b5PostalCode" minOccurs="0"/>
                <xsd:element ref="ns2:a00a2297-64ef-455a-b06c-3e70893893b5Street" minOccurs="0"/>
                <xsd:element ref="ns2:a00a2297-64ef-455a-b06c-3e70893893b5GeoLoc" minOccurs="0"/>
                <xsd:element ref="ns2:a00a2297-64ef-455a-b06c-3e70893893b5Disp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8fc53-cb0e-4990-84a2-2cd5e17693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6a120a8-893e-44f6-b926-350a329ade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30d5__x30a1__x30a4__x30eb__x306e__x5834__x6240_" ma:index="23" nillable="true" ma:displayName="ファイルの場所" ma:format="Dropdown" ma:internalName="_x30d5__x30a1__x30a4__x30eb__x306e__x5834__x6240_">
      <xsd:simpleType>
        <xsd:restriction base="dms:Unknown"/>
      </xsd:simpleType>
    </xsd:element>
    <xsd:element name="a00a2297-64ef-455a-b06c-3e70893893b5CountryOrRegion" ma:index="24" nillable="true" ma:displayName="ファイルの場所: 国/地域" ma:internalName="CountryOrRegion" ma:readOnly="true">
      <xsd:simpleType>
        <xsd:restriction base="dms:Text"/>
      </xsd:simpleType>
    </xsd:element>
    <xsd:element name="a00a2297-64ef-455a-b06c-3e70893893b5State" ma:index="25" nillable="true" ma:displayName="ファイルの場所: 都道府県" ma:internalName="State" ma:readOnly="true">
      <xsd:simpleType>
        <xsd:restriction base="dms:Text"/>
      </xsd:simpleType>
    </xsd:element>
    <xsd:element name="a00a2297-64ef-455a-b06c-3e70893893b5City" ma:index="26" nillable="true" ma:displayName="ファイルの場所:市区町村" ma:internalName="City" ma:readOnly="true">
      <xsd:simpleType>
        <xsd:restriction base="dms:Text"/>
      </xsd:simpleType>
    </xsd:element>
    <xsd:element name="a00a2297-64ef-455a-b06c-3e70893893b5PostalCode" ma:index="27" nillable="true" ma:displayName="ファイルの場所: 郵便番号コード" ma:internalName="PostalCode" ma:readOnly="true">
      <xsd:simpleType>
        <xsd:restriction base="dms:Text"/>
      </xsd:simpleType>
    </xsd:element>
    <xsd:element name="a00a2297-64ef-455a-b06c-3e70893893b5Street" ma:index="28" nillable="true" ma:displayName="ファイルの場所: 番地" ma:internalName="Street" ma:readOnly="true">
      <xsd:simpleType>
        <xsd:restriction base="dms:Text"/>
      </xsd:simpleType>
    </xsd:element>
    <xsd:element name="a00a2297-64ef-455a-b06c-3e70893893b5GeoLoc" ma:index="29" nillable="true" ma:displayName="ファイルの場所: 座標" ma:internalName="GeoLoc" ma:readOnly="true">
      <xsd:simpleType>
        <xsd:restriction base="dms:Unknown"/>
      </xsd:simpleType>
    </xsd:element>
    <xsd:element name="a00a2297-64ef-455a-b06c-3e70893893b5DispName" ma:index="30" nillable="true" ma:displayName="ファイルの場所: 名前" ma:internalName="DispNa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bf073-b816-45a3-9d1c-609e0e03874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8d33e-9c70-47ad-b680-cff205895a03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3F64269-3255-4714-82C5-DEE9B65D3C8D}" ma:internalName="TaxCatchAll" ma:showField="CatchAllData" ma:web="{542bf073-b816-45a3-9d1c-609e0e038740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a8fc53-cb0e-4990-84a2-2cd5e1769308">
      <Terms xmlns="http://schemas.microsoft.com/office/infopath/2007/PartnerControls"/>
    </lcf76f155ced4ddcb4097134ff3c332f>
    <TaxCatchAll xmlns="dc38d33e-9c70-47ad-b680-cff205895a03" xsi:nil="true"/>
    <_x30d5__x30a1__x30a4__x30eb__x306e__x5834__x6240_ xmlns="e6a8fc53-cb0e-4990-84a2-2cd5e176930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4DAAE3-0C8F-4663-89C7-88AC49A379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a8fc53-cb0e-4990-84a2-2cd5e1769308"/>
    <ds:schemaRef ds:uri="542bf073-b816-45a3-9d1c-609e0e038740"/>
    <ds:schemaRef ds:uri="dc38d33e-9c70-47ad-b680-cff205895a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F20170-CE23-4255-89B8-9C4951D84DCC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dc38d33e-9c70-47ad-b680-cff205895a03"/>
    <ds:schemaRef ds:uri="e6a8fc53-cb0e-4990-84a2-2cd5e1769308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542bf073-b816-45a3-9d1c-609e0e03874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A1D2AC3-57DB-446C-BF4D-63CAF99F0E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796</Words>
  <Application>Microsoft Office PowerPoint</Application>
  <PresentationFormat>画面に合わせる (4:3)</PresentationFormat>
  <Paragraphs>150</Paragraphs>
  <Slides>8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BIZ UDゴシック</vt:lpstr>
      <vt:lpstr>Meiryo UI</vt:lpstr>
      <vt:lpstr>メイリオ</vt:lpstr>
      <vt:lpstr>Arial</vt:lpstr>
      <vt:lpstr>Calibri</vt:lpstr>
      <vt:lpstr>Wingdings</vt:lpstr>
      <vt:lpstr>Office ​​テーマ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2022-04-22T01:11:40Z</dcterms:created>
  <dcterms:modified xsi:type="dcterms:W3CDTF">2023-05-30T08:37:26Z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0x010100318502AFA6EB2A4B9CA5D55279523630</vt:lpwstr>
  </property>
</Properties>
</file>