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317" r:id="rId6"/>
    <p:sldId id="304" r:id="rId7"/>
    <p:sldId id="286" r:id="rId8"/>
    <p:sldId id="303" r:id="rId9"/>
    <p:sldId id="259" r:id="rId10"/>
    <p:sldId id="258" r:id="rId11"/>
    <p:sldId id="316" r:id="rId12"/>
    <p:sldId id="309" r:id="rId13"/>
    <p:sldId id="310" r:id="rId14"/>
    <p:sldId id="311" r:id="rId15"/>
    <p:sldId id="314" r:id="rId16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modifyVerifier cryptProviderType="rsaAES" cryptAlgorithmClass="hash" cryptAlgorithmType="typeAny" cryptAlgorithmSid="14" spinCount="100000" saltData="nq11L3G0HRoQnlXpDaMiZQ==" hashData="nBq09+wfCiOwujT2egqnRm+txKMRuYq5RRoqdtdDV6SmheziXCNfST8ZL9/c7xjcWIrnfehwrbfr/jkCUUN+N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0000"/>
    <a:srgbClr val="0000FF"/>
    <a:srgbClr val="FF00FF"/>
    <a:srgbClr val="FF0066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80" autoAdjust="0"/>
    <p:restoredTop sz="94647" autoAdjust="0"/>
  </p:normalViewPr>
  <p:slideViewPr>
    <p:cSldViewPr>
      <p:cViewPr varScale="1">
        <p:scale>
          <a:sx n="68" d="100"/>
          <a:sy n="68" d="100"/>
        </p:scale>
        <p:origin x="15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379F196-90D2-4972-9A6A-769D1C93C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1B46B5-1A7C-4E63-996E-22FCCEBA6E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AC81E7-42D0-45E7-869E-9480F1A31F09}" type="datetimeFigureOut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24F8E7B-6659-48AC-ACBD-82BB11E67A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736DC847-04E7-4C8D-9716-1134B470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00EF34-C044-46C1-A724-216B532BC7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9EF578-C4EF-482D-8085-0034A856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545AA6-330A-44D9-9787-03843B8A8CF0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D5C394-A38B-4B05-87D6-CDCBDFED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234C-9E86-4589-9F2D-5F4A453D8031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F23692-9E8F-45B0-ABED-3DAB5064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93DF68-A836-45ED-9CB2-DA211B04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FA156-C013-47AC-A7C9-E51523D779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674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33AB42-2599-49D7-9794-F0877D5E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F5A8-CA7E-4BF2-AC98-2D6A616E05BA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A71D86-F2D2-4A7F-8DA9-9C33702C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D54025-1ED0-4EFE-91D2-81CCB4BF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93F6-5415-4AB8-9174-95A5C0FDF3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731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A33C5C-6E1E-4263-A5DD-E10D05F6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487E-D65E-480D-B6C5-19FA69598740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6D7A52-1220-4F68-977F-7955BFA8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4EDAAB-6A34-4AB4-B7F3-4EF13E0C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96E6-D83B-462E-BC46-054C3D2C4D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1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8323A9E5-41B9-4C4D-A13B-0D1EF485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C107-4A3E-45B2-98CE-D8C78FBC3E45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D87F8A2A-7CED-4FC1-9692-EC7016DB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F923DFB-2EA0-4DA1-AB0B-9C87A9CE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BB1C-D10B-4E18-8DA1-0921CAF295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18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DB8153-4D50-4C10-9B21-6CFDD06A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D122-8947-40DE-9ACF-9CBEC081AB4D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AC708B-C87F-485F-BC83-EE1F68F9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8B532-94BF-4760-A541-47FE2130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76D2-DDC7-422A-97AC-CB9EBD2D62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322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CA83C2-2636-4313-996A-3FDE5F5E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9A1B4-6887-4CB1-826C-ECA1FA738602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69F69C-F266-41BA-B0ED-6EA55FE2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124B71-FFF5-47BD-BF48-24DC690E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8AB79-5C0B-4DFC-BBAC-BC75D12130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023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693A30-48BA-403E-99D8-DFFC278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D0E4-44E8-4EE7-83A4-BC29F780E22E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2D8724C1-173B-4218-811E-D3393E7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1CFD999-6279-4ECE-939F-36063EC9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F4C60-6C7A-4E8A-8B68-A8E3D5CBF1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628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E1A6451-D5A0-4C2F-81D6-FC79B09C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A126-800D-4250-942F-A58B91F82E58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B7C8628-BE20-4670-A04E-7D815CC1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B8623518-838D-4068-BF27-1B896312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6047-EB3C-4039-8CBB-C01EEC08C5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33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A9907206-F6DF-408D-A0ED-FA991A83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9B4D-1978-4AAE-B418-A6C19FCE221A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BBE72CE3-7359-4316-B296-84A24827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391F7F1-046E-4102-AB35-C9D4003B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113AF-231A-48FA-A9C5-FB802319F77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128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12E3C9C4-C3A0-44D2-8DD2-19C34201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02EE-A62C-4FFE-ADD4-4168C975DB43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DD15C816-6892-4027-B701-E57941C7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4ACC23E4-4BC8-4C8B-80CC-688A0918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24976-129F-4A04-8DC7-D45690667F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561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65789C9F-3401-4965-8889-C91635F7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EF0C-9814-449B-A860-4BC710629E95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63AF4F3-2EA9-436C-832E-A6B34590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EC179890-089C-4159-A905-21E62AAF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6F89A-371B-4E1A-B9DE-347509DA09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88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B24EF276-D353-4E18-B6F8-181FFEA6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C3A3-9476-4BB1-92E0-9F1403038A46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787A6D6-0C50-4754-8C72-038E7C0F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98E2E2A-74C9-4A6D-8BFE-AF7209AB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2410C-F78E-4FB9-B1D6-DA3D77E983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856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0C406EB4-4AF6-46C5-805E-5FCC03538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5D43BD1A-44E0-4BCB-B0D6-899BF9164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DD186-4330-4FE2-B867-6766BD1A9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CD5EAA-FBB9-441C-BA08-4B7D79940D98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9D912-8327-4A16-B916-34067CE5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7F6B01-0501-435E-BDD7-12CD5D0D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F0D68A-B1F9-4402-9633-22801064CE5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5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2B6EDDCA-2826-4721-824E-8413D3834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F7BA8C1-A701-4669-8269-73647107B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7D9CD-F4CB-4642-9670-DC41B0E4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983A57-DA62-47C7-8302-3949C01CEED3}" type="datetime1">
              <a:rPr lang="ja-JP" altLang="en-US"/>
              <a:pPr>
                <a:defRPr/>
              </a:pPr>
              <a:t>2023/5/30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8797D0-EE11-403B-A63E-6C429741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13FD31-6DD0-48BE-AF7D-1A5A57429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AAB7C1-5F70-45FC-B4F3-CCE812E92A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4">
            <a:extLst>
              <a:ext uri="{FF2B5EF4-FFF2-40B4-BE49-F238E27FC236}">
                <a16:creationId xmlns:a16="http://schemas.microsoft.com/office/drawing/2014/main" id="{6BD0B31D-F75A-4009-A6AD-8094B1AF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65288"/>
            <a:ext cx="88931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□説明">
            <a:extLst>
              <a:ext uri="{FF2B5EF4-FFF2-40B4-BE49-F238E27FC236}">
                <a16:creationId xmlns:a16="http://schemas.microsoft.com/office/drawing/2014/main" id="{4A6F4200-C897-40B4-B1CF-8BA166526568}"/>
              </a:ext>
            </a:extLst>
          </p:cNvPr>
          <p:cNvSpPr/>
          <p:nvPr/>
        </p:nvSpPr>
        <p:spPr>
          <a:xfrm>
            <a:off x="1403350" y="3789363"/>
            <a:ext cx="6337300" cy="2447925"/>
          </a:xfrm>
          <a:prstGeom prst="roundRect">
            <a:avLst>
              <a:gd name="adj" fmla="val 8018"/>
            </a:avLst>
          </a:prstGeom>
          <a:solidFill>
            <a:srgbClr val="FF0000">
              <a:alpha val="6000"/>
            </a:srgbClr>
          </a:solidFill>
          <a:ln w="508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デモツールを体験していただくために、スライドショーを実行してください。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①「スライドショー」タブを選択してください。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 「最初から」を押してください。</a:t>
            </a:r>
          </a:p>
        </p:txBody>
      </p:sp>
      <p:sp>
        <p:nvSpPr>
          <p:cNvPr id="9" name="タイトル">
            <a:extLst>
              <a:ext uri="{FF2B5EF4-FFF2-40B4-BE49-F238E27FC236}">
                <a16:creationId xmlns:a16="http://schemas.microsoft.com/office/drawing/2014/main" id="{2498D9D3-1381-4636-8441-3C6AB6702F89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6334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スライドショーの実行手順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77" name="テキスト ボックス 9">
            <a:extLst>
              <a:ext uri="{FF2B5EF4-FFF2-40B4-BE49-F238E27FC236}">
                <a16:creationId xmlns:a16="http://schemas.microsoft.com/office/drawing/2014/main" id="{1AEAC78F-1850-4425-9FEC-60C7F913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1095375"/>
            <a:ext cx="64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78" name="テキスト ボックス 10">
            <a:extLst>
              <a:ext uri="{FF2B5EF4-FFF2-40B4-BE49-F238E27FC236}">
                <a16:creationId xmlns:a16="http://schemas.microsoft.com/office/drawing/2014/main" id="{F3049E88-700F-4E71-A241-D173B5C9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749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" name="フレーム 1">
            <a:extLst>
              <a:ext uri="{FF2B5EF4-FFF2-40B4-BE49-F238E27FC236}">
                <a16:creationId xmlns:a16="http://schemas.microsoft.com/office/drawing/2014/main" id="{3E0246B7-1E33-4E37-84F3-E0E2BFEC2ED5}"/>
              </a:ext>
            </a:extLst>
          </p:cNvPr>
          <p:cNvSpPr/>
          <p:nvPr/>
        </p:nvSpPr>
        <p:spPr>
          <a:xfrm>
            <a:off x="3606800" y="1779588"/>
            <a:ext cx="1150938" cy="792162"/>
          </a:xfrm>
          <a:prstGeom prst="frame">
            <a:avLst>
              <a:gd name="adj1" fmla="val 877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90DB9394-A2B6-4F1E-9AC7-6D4F8AF8B544}"/>
              </a:ext>
            </a:extLst>
          </p:cNvPr>
          <p:cNvSpPr/>
          <p:nvPr/>
        </p:nvSpPr>
        <p:spPr>
          <a:xfrm>
            <a:off x="71438" y="1974850"/>
            <a:ext cx="647700" cy="1165225"/>
          </a:xfrm>
          <a:prstGeom prst="frame">
            <a:avLst>
              <a:gd name="adj1" fmla="val 877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0116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23477D0-4A48-47AD-8722-51DB5BA04B02}"/>
              </a:ext>
            </a:extLst>
          </p:cNvPr>
          <p:cNvGrpSpPr/>
          <p:nvPr/>
        </p:nvGrpSpPr>
        <p:grpSpPr>
          <a:xfrm>
            <a:off x="539552" y="958235"/>
            <a:ext cx="7983675" cy="5711125"/>
            <a:chOff x="883306" y="1213952"/>
            <a:chExt cx="7490757" cy="6122824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305B6671-C7FE-43B0-9066-0BC832BBF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9"/>
            <a:stretch/>
          </p:blipFill>
          <p:spPr>
            <a:xfrm>
              <a:off x="883306" y="1388738"/>
              <a:ext cx="7490757" cy="5948038"/>
            </a:xfrm>
            <a:prstGeom prst="rect">
              <a:avLst/>
            </a:prstGeom>
          </p:spPr>
        </p:pic>
        <p:pic>
          <p:nvPicPr>
            <p:cNvPr id="33" name="図 27">
              <a:extLst>
                <a:ext uri="{FF2B5EF4-FFF2-40B4-BE49-F238E27FC236}">
                  <a16:creationId xmlns:a16="http://schemas.microsoft.com/office/drawing/2014/main" id="{29AC656E-FBFD-4FC3-A66E-95AA0E00E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9" r="48947" b="-896"/>
            <a:stretch/>
          </p:blipFill>
          <p:spPr bwMode="auto">
            <a:xfrm>
              <a:off x="883306" y="1213952"/>
              <a:ext cx="7490757" cy="17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スライド番号プレースホルダー 6">
            <a:extLst>
              <a:ext uri="{FF2B5EF4-FFF2-40B4-BE49-F238E27FC236}">
                <a16:creationId xmlns:a16="http://schemas.microsoft.com/office/drawing/2014/main" id="{88D38465-D6DE-4FD6-A3D2-9003586C6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84938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ボタン【トップ画面】">
            <a:hlinkClick r:id="rId4" action="ppaction://hlinksldjump"/>
            <a:extLst>
              <a:ext uri="{FF2B5EF4-FFF2-40B4-BE49-F238E27FC236}">
                <a16:creationId xmlns:a16="http://schemas.microsoft.com/office/drawing/2014/main" id="{644F00D1-C8E7-4068-AC61-C4C9A339321C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9009CE6-0850-4D5F-8061-1217671FC2A3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ABA247B-4859-46A5-BA45-1F2A5A457F74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ホームベース 15">
            <a:extLst>
              <a:ext uri="{FF2B5EF4-FFF2-40B4-BE49-F238E27FC236}">
                <a16:creationId xmlns:a16="http://schemas.microsoft.com/office/drawing/2014/main" id="{C5D31F58-D65B-4771-899C-A3C59E33E046}"/>
              </a:ext>
            </a:extLst>
          </p:cNvPr>
          <p:cNvSpPr/>
          <p:nvPr/>
        </p:nvSpPr>
        <p:spPr>
          <a:xfrm>
            <a:off x="4927600" y="250825"/>
            <a:ext cx="1219200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認証手続き</a:t>
            </a:r>
          </a:p>
        </p:txBody>
      </p:sp>
      <p:sp>
        <p:nvSpPr>
          <p:cNvPr id="32" name="ボタン【トップ画面】">
            <a:hlinkClick r:id="rId5" action="ppaction://hlinksldjump"/>
            <a:extLst>
              <a:ext uri="{FF2B5EF4-FFF2-40B4-BE49-F238E27FC236}">
                <a16:creationId xmlns:a16="http://schemas.microsoft.com/office/drawing/2014/main" id="{EC630188-5A48-44CC-8625-A8CD53476A0A}"/>
              </a:ext>
            </a:extLst>
          </p:cNvPr>
          <p:cNvSpPr/>
          <p:nvPr/>
        </p:nvSpPr>
        <p:spPr>
          <a:xfrm>
            <a:off x="7723188" y="128588"/>
            <a:ext cx="1335087" cy="30797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pic>
        <p:nvPicPr>
          <p:cNvPr id="13330" name="図 32">
            <a:extLst>
              <a:ext uri="{FF2B5EF4-FFF2-40B4-BE49-F238E27FC236}">
                <a16:creationId xmlns:a16="http://schemas.microsoft.com/office/drawing/2014/main" id="{72AE7DA0-F16D-4CFC-ACF9-18C3F3B5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7" b="-896"/>
          <a:stretch>
            <a:fillRect/>
          </a:stretch>
        </p:blipFill>
        <p:spPr bwMode="auto">
          <a:xfrm>
            <a:off x="485775" y="917575"/>
            <a:ext cx="7150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図 33">
            <a:extLst>
              <a:ext uri="{FF2B5EF4-FFF2-40B4-BE49-F238E27FC236}">
                <a16:creationId xmlns:a16="http://schemas.microsoft.com/office/drawing/2014/main" id="{83C11459-7740-4165-B9B5-CF121788B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9" t="-3636"/>
          <a:stretch>
            <a:fillRect/>
          </a:stretch>
        </p:blipFill>
        <p:spPr bwMode="auto">
          <a:xfrm>
            <a:off x="7469188" y="908050"/>
            <a:ext cx="10636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F945B16-665F-408D-A4DD-A60169F1D404}"/>
              </a:ext>
            </a:extLst>
          </p:cNvPr>
          <p:cNvSpPr/>
          <p:nvPr/>
        </p:nvSpPr>
        <p:spPr>
          <a:xfrm>
            <a:off x="6588125" y="915988"/>
            <a:ext cx="1044575" cy="349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正方形/長方形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D0D1534-52C4-4D5E-8C28-785B515D0A57}"/>
              </a:ext>
            </a:extLst>
          </p:cNvPr>
          <p:cNvSpPr/>
          <p:nvPr/>
        </p:nvSpPr>
        <p:spPr>
          <a:xfrm>
            <a:off x="8186738" y="3258473"/>
            <a:ext cx="395287" cy="31575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" name="左矢印吹き出し 11">
            <a:extLst>
              <a:ext uri="{FF2B5EF4-FFF2-40B4-BE49-F238E27FC236}">
                <a16:creationId xmlns:a16="http://schemas.microsoft.com/office/drawing/2014/main" id="{8CAC8540-6BB5-4771-BC41-FEE7D30EAF0B}"/>
              </a:ext>
            </a:extLst>
          </p:cNvPr>
          <p:cNvSpPr/>
          <p:nvPr/>
        </p:nvSpPr>
        <p:spPr>
          <a:xfrm>
            <a:off x="8424291" y="2635250"/>
            <a:ext cx="684213" cy="3800475"/>
          </a:xfrm>
          <a:prstGeom prst="leftArrowCallout">
            <a:avLst>
              <a:gd name="adj1" fmla="val 33994"/>
              <a:gd name="adj2" fmla="val 36056"/>
              <a:gd name="adj3" fmla="val 11600"/>
              <a:gd name="adj4" fmla="val 7425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二人目以降の確認はジャンプボタンまたはスクロールを使用してください。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（１ページ７名まで入力可能です）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F286586-6498-4401-ACF3-843B2F10B932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  <p:sp>
        <p:nvSpPr>
          <p:cNvPr id="23" name="ホームベース 14">
            <a:extLst>
              <a:ext uri="{FF2B5EF4-FFF2-40B4-BE49-F238E27FC236}">
                <a16:creationId xmlns:a16="http://schemas.microsoft.com/office/drawing/2014/main" id="{6A878A86-BAF3-4F5A-8F7A-AF16CEB3F473}"/>
              </a:ext>
            </a:extLst>
          </p:cNvPr>
          <p:cNvSpPr/>
          <p:nvPr/>
        </p:nvSpPr>
        <p:spPr>
          <a:xfrm>
            <a:off x="3463925" y="254000"/>
            <a:ext cx="1395413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入力・確認</a:t>
            </a:r>
          </a:p>
        </p:txBody>
      </p:sp>
      <p:sp>
        <p:nvSpPr>
          <p:cNvPr id="34" name="フレーム 33">
            <a:extLst>
              <a:ext uri="{FF2B5EF4-FFF2-40B4-BE49-F238E27FC236}">
                <a16:creationId xmlns:a16="http://schemas.microsoft.com/office/drawing/2014/main" id="{2E38B50B-6C7A-490E-A6B3-F7B16B49D851}"/>
              </a:ext>
            </a:extLst>
          </p:cNvPr>
          <p:cNvSpPr/>
          <p:nvPr/>
        </p:nvSpPr>
        <p:spPr>
          <a:xfrm>
            <a:off x="472764" y="2564904"/>
            <a:ext cx="7655176" cy="2879725"/>
          </a:xfrm>
          <a:prstGeom prst="frame">
            <a:avLst>
              <a:gd name="adj1" fmla="val 2288"/>
            </a:avLst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左矢印吹き出し 6">
            <a:extLst>
              <a:ext uri="{FF2B5EF4-FFF2-40B4-BE49-F238E27FC236}">
                <a16:creationId xmlns:a16="http://schemas.microsoft.com/office/drawing/2014/main" id="{3FBC2E00-0028-4BCD-95AD-00DBBAD050C1}"/>
              </a:ext>
            </a:extLst>
          </p:cNvPr>
          <p:cNvSpPr/>
          <p:nvPr/>
        </p:nvSpPr>
        <p:spPr>
          <a:xfrm rot="5400000">
            <a:off x="4099043" y="5019793"/>
            <a:ext cx="864692" cy="1858378"/>
          </a:xfrm>
          <a:prstGeom prst="leftArrowCallout">
            <a:avLst>
              <a:gd name="adj1" fmla="val 43955"/>
              <a:gd name="adj2" fmla="val 45169"/>
              <a:gd name="adj3" fmla="val 17214"/>
              <a:gd name="adj4" fmla="val 70886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入力内容をご確認いただき、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必要に応じて修正ください。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2">
            <a:extLst>
              <a:ext uri="{FF2B5EF4-FFF2-40B4-BE49-F238E27FC236}">
                <a16:creationId xmlns:a16="http://schemas.microsoft.com/office/drawing/2014/main" id="{3833B6E2-0DC5-4B39-A9DD-B0AA3DE35547}"/>
              </a:ext>
            </a:extLst>
          </p:cNvPr>
          <p:cNvSpPr/>
          <p:nvPr/>
        </p:nvSpPr>
        <p:spPr>
          <a:xfrm rot="5400000">
            <a:off x="8044953" y="5937350"/>
            <a:ext cx="542925" cy="201017"/>
          </a:xfrm>
          <a:prstGeom prst="roundRect">
            <a:avLst/>
          </a:prstGeom>
          <a:noFill/>
          <a:ln w="38100" cap="flat" cmpd="sng" algn="ctr">
            <a:solidFill>
              <a:srgbClr val="F69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正方形/長方形 3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030B3D-FF50-4EBA-BDCC-DFC4E8C5F3F0}"/>
              </a:ext>
            </a:extLst>
          </p:cNvPr>
          <p:cNvSpPr/>
          <p:nvPr/>
        </p:nvSpPr>
        <p:spPr>
          <a:xfrm>
            <a:off x="7884368" y="6381328"/>
            <a:ext cx="614363" cy="258763"/>
          </a:xfrm>
          <a:prstGeom prst="rect">
            <a:avLst/>
          </a:prstGeom>
          <a:noFill/>
          <a:ln w="60325">
            <a:solidFill>
              <a:srgbClr val="F69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40" name="四角形吹き出し 33">
            <a:extLst>
              <a:ext uri="{FF2B5EF4-FFF2-40B4-BE49-F238E27FC236}">
                <a16:creationId xmlns:a16="http://schemas.microsoft.com/office/drawing/2014/main" id="{E1A81834-5FF1-4257-9792-0ABAE059CC8A}"/>
              </a:ext>
            </a:extLst>
          </p:cNvPr>
          <p:cNvSpPr/>
          <p:nvPr/>
        </p:nvSpPr>
        <p:spPr>
          <a:xfrm>
            <a:off x="4531389" y="4739139"/>
            <a:ext cx="3476403" cy="997593"/>
          </a:xfrm>
          <a:prstGeom prst="wedgeRectCallout">
            <a:avLst>
              <a:gd name="adj1" fmla="val 47117"/>
              <a:gd name="adj2" fmla="val 102294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180000" rIns="36000" bIns="36000" anchor="ctr"/>
          <a:lstStyle/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現在表示されている加入者の次の加入者を表示する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場合は「▽」を押してください。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当ページの一番下の加入者を表示する場合は「▼」を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押してください。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八人目以降の入力は「次頁」を押してください。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□説明">
            <a:extLst>
              <a:ext uri="{FF2B5EF4-FFF2-40B4-BE49-F238E27FC236}">
                <a16:creationId xmlns:a16="http://schemas.microsoft.com/office/drawing/2014/main" id="{3058474C-9569-4207-BBFB-80C21355A86B}"/>
              </a:ext>
            </a:extLst>
          </p:cNvPr>
          <p:cNvSpPr/>
          <p:nvPr/>
        </p:nvSpPr>
        <p:spPr>
          <a:xfrm>
            <a:off x="2493318" y="2900082"/>
            <a:ext cx="4454946" cy="1460999"/>
          </a:xfrm>
          <a:prstGeom prst="roundRect">
            <a:avLst>
              <a:gd name="adj" fmla="val 8018"/>
            </a:avLst>
          </a:prstGeom>
          <a:solidFill>
            <a:srgbClr val="558E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入力内容の確認・修正が完了後、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次に進みます。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3">
            <a:extLst>
              <a:ext uri="{FF2B5EF4-FFF2-40B4-BE49-F238E27FC236}">
                <a16:creationId xmlns:a16="http://schemas.microsoft.com/office/drawing/2014/main" id="{79815D40-41F2-48EB-AD78-2FC0B1F57B57}"/>
              </a:ext>
            </a:extLst>
          </p:cNvPr>
          <p:cNvSpPr/>
          <p:nvPr/>
        </p:nvSpPr>
        <p:spPr>
          <a:xfrm>
            <a:off x="5841806" y="3861097"/>
            <a:ext cx="792163" cy="287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次へ</a:t>
            </a:r>
          </a:p>
        </p:txBody>
      </p:sp>
      <p:sp>
        <p:nvSpPr>
          <p:cNvPr id="43" name="角丸四角形 32">
            <a:extLst>
              <a:ext uri="{FF2B5EF4-FFF2-40B4-BE49-F238E27FC236}">
                <a16:creationId xmlns:a16="http://schemas.microsoft.com/office/drawing/2014/main" id="{49AF02D2-DCE4-46C8-A150-993C4C24607A}"/>
              </a:ext>
            </a:extLst>
          </p:cNvPr>
          <p:cNvSpPr/>
          <p:nvPr/>
        </p:nvSpPr>
        <p:spPr>
          <a:xfrm>
            <a:off x="1259632" y="2266454"/>
            <a:ext cx="1655763" cy="298450"/>
          </a:xfrm>
          <a:prstGeom prst="roundRect">
            <a:avLst/>
          </a:prstGeom>
          <a:noFill/>
          <a:ln w="38100" cap="flat" cmpd="sng" algn="ctr">
            <a:solidFill>
              <a:srgbClr val="F69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四角形吹き出し 33">
            <a:extLst>
              <a:ext uri="{FF2B5EF4-FFF2-40B4-BE49-F238E27FC236}">
                <a16:creationId xmlns:a16="http://schemas.microsoft.com/office/drawing/2014/main" id="{4D623C06-E0FA-4F59-8C43-9B21AC1CDF0E}"/>
              </a:ext>
            </a:extLst>
          </p:cNvPr>
          <p:cNvSpPr/>
          <p:nvPr/>
        </p:nvSpPr>
        <p:spPr>
          <a:xfrm>
            <a:off x="2700338" y="1616560"/>
            <a:ext cx="4668837" cy="355600"/>
          </a:xfrm>
          <a:prstGeom prst="wedgeRectCallout">
            <a:avLst>
              <a:gd name="adj1" fmla="val -44449"/>
              <a:gd name="adj2" fmla="val 140553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必要に応じて入力されていますが、今回は説明を省略します。</a:t>
            </a:r>
            <a:endParaRPr kumimoji="0" lang="en-US" altLang="ja-JP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詳細はオンライン操作マニュアルを参照ください。</a:t>
            </a:r>
          </a:p>
        </p:txBody>
      </p:sp>
      <p:sp>
        <p:nvSpPr>
          <p:cNvPr id="45" name="正方形/長方形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44CA4A-F281-46AC-9254-6DCD3813A6FC}"/>
              </a:ext>
            </a:extLst>
          </p:cNvPr>
          <p:cNvSpPr/>
          <p:nvPr/>
        </p:nvSpPr>
        <p:spPr>
          <a:xfrm>
            <a:off x="1764060" y="1988840"/>
            <a:ext cx="647700" cy="26035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46" name="左矢印吹き出し 21">
            <a:extLst>
              <a:ext uri="{FF2B5EF4-FFF2-40B4-BE49-F238E27FC236}">
                <a16:creationId xmlns:a16="http://schemas.microsoft.com/office/drawing/2014/main" id="{7947DCBD-856C-4D9B-BD48-6ADDAC811E3A}"/>
              </a:ext>
            </a:extLst>
          </p:cNvPr>
          <p:cNvSpPr/>
          <p:nvPr/>
        </p:nvSpPr>
        <p:spPr>
          <a:xfrm flipH="1">
            <a:off x="107950" y="1856755"/>
            <a:ext cx="1579563" cy="4921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4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「工程終了」を押します。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FA6D3180-BD21-407D-80DE-0A463A72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78" y="2422525"/>
            <a:ext cx="20335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正方形/長方形 47">
            <a:hlinkClick r:id="rId7" action="ppaction://hlinksldjump"/>
            <a:extLst>
              <a:ext uri="{FF2B5EF4-FFF2-40B4-BE49-F238E27FC236}">
                <a16:creationId xmlns:a16="http://schemas.microsoft.com/office/drawing/2014/main" id="{5C36F830-B94B-44F3-B8AA-86BF8C027186}"/>
              </a:ext>
            </a:extLst>
          </p:cNvPr>
          <p:cNvSpPr/>
          <p:nvPr/>
        </p:nvSpPr>
        <p:spPr>
          <a:xfrm>
            <a:off x="3790628" y="3425825"/>
            <a:ext cx="1296987" cy="32385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49" name="左矢印吹き出し 6">
            <a:extLst>
              <a:ext uri="{FF2B5EF4-FFF2-40B4-BE49-F238E27FC236}">
                <a16:creationId xmlns:a16="http://schemas.microsoft.com/office/drawing/2014/main" id="{49A527C0-ADE4-49EB-AE30-3B0EB5E02917}"/>
              </a:ext>
            </a:extLst>
          </p:cNvPr>
          <p:cNvSpPr/>
          <p:nvPr/>
        </p:nvSpPr>
        <p:spPr>
          <a:xfrm>
            <a:off x="5124128" y="3160713"/>
            <a:ext cx="2735262" cy="852487"/>
          </a:xfrm>
          <a:prstGeom prst="leftArrowCallout">
            <a:avLst>
              <a:gd name="adj1" fmla="val 27345"/>
              <a:gd name="adj2" fmla="val 28518"/>
              <a:gd name="adj3" fmla="val 25000"/>
              <a:gd name="adj4" fmla="val 848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「保存して続行」を押します。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30175" indent="-130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「キャンセル」を押すとこの画面が維持され、終了となりません。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4" grpId="0" animBg="1"/>
      <p:bldP spid="34" grpId="1" animBg="1"/>
      <p:bldP spid="8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6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Q:\7090.png">
            <a:extLst>
              <a:ext uri="{FF2B5EF4-FFF2-40B4-BE49-F238E27FC236}">
                <a16:creationId xmlns:a16="http://schemas.microsoft.com/office/drawing/2014/main" id="{FD83421E-1952-47F2-8E1A-60D26DD7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96" y="2852936"/>
            <a:ext cx="3472681" cy="34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D4853EA-D048-42C2-AA95-9FA29418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3645024"/>
            <a:ext cx="2808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以上で終了となります。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■デモ体験を終了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⇒「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Esc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」キーを押下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64" name="スライド番号プレースホルダー 6">
            <a:extLst>
              <a:ext uri="{FF2B5EF4-FFF2-40B4-BE49-F238E27FC236}">
                <a16:creationId xmlns:a16="http://schemas.microsoft.com/office/drawing/2014/main" id="{D18A5128-F5A1-4B6F-B31B-48D6DF0C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84938"/>
            <a:ext cx="457200" cy="3651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□説明">
            <a:extLst>
              <a:ext uri="{FF2B5EF4-FFF2-40B4-BE49-F238E27FC236}">
                <a16:creationId xmlns:a16="http://schemas.microsoft.com/office/drawing/2014/main" id="{7A2DB347-F5E0-4469-94EB-832A1EC47F96}"/>
              </a:ext>
            </a:extLst>
          </p:cNvPr>
          <p:cNvSpPr/>
          <p:nvPr/>
        </p:nvSpPr>
        <p:spPr>
          <a:xfrm>
            <a:off x="930424" y="377737"/>
            <a:ext cx="7283152" cy="1755119"/>
          </a:xfrm>
          <a:prstGeom prst="roundRect">
            <a:avLst>
              <a:gd name="adj" fmla="val 8018"/>
            </a:avLst>
          </a:prstGeom>
          <a:solidFill>
            <a:srgbClr val="558E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事業所でのお手続きは以上になります。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基金での手続きが完了した翌営業日以降に掲示板に「加入者台帳」が掲載されますので、お手続き結果を確認してください。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8D9B7A2-328B-4ADB-8296-2075F7C30B65}"/>
              </a:ext>
            </a:extLst>
          </p:cNvPr>
          <p:cNvSpPr/>
          <p:nvPr/>
        </p:nvSpPr>
        <p:spPr>
          <a:xfrm>
            <a:off x="612329" y="4537114"/>
            <a:ext cx="7992119" cy="151216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8" name="スライド番号プレースホルダー 6">
            <a:extLst>
              <a:ext uri="{FF2B5EF4-FFF2-40B4-BE49-F238E27FC236}">
                <a16:creationId xmlns:a16="http://schemas.microsoft.com/office/drawing/2014/main" id="{0E7CE769-7A72-42CF-B4CF-103AD102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84938"/>
            <a:ext cx="457200" cy="3651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ja-JP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□ 1">
            <a:extLst>
              <a:ext uri="{FF2B5EF4-FFF2-40B4-BE49-F238E27FC236}">
                <a16:creationId xmlns:a16="http://schemas.microsoft.com/office/drawing/2014/main" id="{35D693B6-BF19-47EA-86C2-CB421418230A}"/>
              </a:ext>
            </a:extLst>
          </p:cNvPr>
          <p:cNvSpPr/>
          <p:nvPr/>
        </p:nvSpPr>
        <p:spPr>
          <a:xfrm>
            <a:off x="468313" y="1090612"/>
            <a:ext cx="8280400" cy="26364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とは、加入者資格を取得した従業員を規約に定める資格取得日に、年金制度へ加入させる手続きのことです。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ここでは、追加加入の手続きのポイントや操作方法についてご説明します。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手続は「１次処理者」⇒「２次処理者」⇒「決裁者」の最大３名体制で行うことができますが、ここでは「１次処理者」「決裁者」の２名で手続きを行うパターンでご説明いたします。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当デモツールでは、赤枠で囲まれたボタンや　　　　 のボタンをクリックすることで画面が遷移します。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fontAlgn="auto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右矢印 40">
            <a:extLst>
              <a:ext uri="{FF2B5EF4-FFF2-40B4-BE49-F238E27FC236}">
                <a16:creationId xmlns:a16="http://schemas.microsoft.com/office/drawing/2014/main" id="{1F723069-A2BF-4FD3-B231-68208742192A}"/>
              </a:ext>
            </a:extLst>
          </p:cNvPr>
          <p:cNvSpPr/>
          <p:nvPr/>
        </p:nvSpPr>
        <p:spPr>
          <a:xfrm>
            <a:off x="5508104" y="5329202"/>
            <a:ext cx="534987" cy="508000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■ 2">
            <a:extLst>
              <a:ext uri="{FF2B5EF4-FFF2-40B4-BE49-F238E27FC236}">
                <a16:creationId xmlns:a16="http://schemas.microsoft.com/office/drawing/2014/main" id="{BA042A29-FCAA-4BF0-8EFF-7D4399CA82A4}"/>
              </a:ext>
            </a:extLst>
          </p:cNvPr>
          <p:cNvSpPr/>
          <p:nvPr/>
        </p:nvSpPr>
        <p:spPr>
          <a:xfrm>
            <a:off x="314325" y="3888719"/>
            <a:ext cx="1162050" cy="36036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流れ</a:t>
            </a:r>
          </a:p>
        </p:txBody>
      </p:sp>
      <p:sp>
        <p:nvSpPr>
          <p:cNvPr id="43" name="■ 1">
            <a:extLst>
              <a:ext uri="{FF2B5EF4-FFF2-40B4-BE49-F238E27FC236}">
                <a16:creationId xmlns:a16="http://schemas.microsoft.com/office/drawing/2014/main" id="{D4C9D87B-B68B-4A5C-AD45-EF203FBA25AE}"/>
              </a:ext>
            </a:extLst>
          </p:cNvPr>
          <p:cNvSpPr/>
          <p:nvPr/>
        </p:nvSpPr>
        <p:spPr>
          <a:xfrm>
            <a:off x="250825" y="931863"/>
            <a:ext cx="1162050" cy="36036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</a:p>
        </p:txBody>
      </p:sp>
      <p:sp>
        <p:nvSpPr>
          <p:cNvPr id="44" name="□ 4">
            <a:hlinkClick r:id="rId2" action="ppaction://hlinksldjump"/>
            <a:extLst>
              <a:ext uri="{FF2B5EF4-FFF2-40B4-BE49-F238E27FC236}">
                <a16:creationId xmlns:a16="http://schemas.microsoft.com/office/drawing/2014/main" id="{C1CB7D27-695E-4974-A4AD-5B8840279552}"/>
              </a:ext>
            </a:extLst>
          </p:cNvPr>
          <p:cNvSpPr/>
          <p:nvPr/>
        </p:nvSpPr>
        <p:spPr>
          <a:xfrm>
            <a:off x="6084167" y="5232795"/>
            <a:ext cx="2016125" cy="741363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ステップ②</a:t>
            </a:r>
            <a:endParaRPr kumimoji="0" lang="en-US" altLang="ja-JP" sz="1600" b="1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追加加入の</a:t>
            </a:r>
            <a:endParaRPr kumimoji="0" lang="en-US" altLang="ja-JP" sz="16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認証手続き</a:t>
            </a:r>
          </a:p>
        </p:txBody>
      </p:sp>
      <p:sp>
        <p:nvSpPr>
          <p:cNvPr id="46" name="□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D54F8A-72A9-415C-B9FF-8EF72C518834}"/>
              </a:ext>
            </a:extLst>
          </p:cNvPr>
          <p:cNvSpPr/>
          <p:nvPr/>
        </p:nvSpPr>
        <p:spPr>
          <a:xfrm>
            <a:off x="3491880" y="5218508"/>
            <a:ext cx="1862857" cy="74033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ステップ①</a:t>
            </a:r>
            <a:endParaRPr kumimoji="0" lang="en-US" altLang="ja-JP" sz="1600" b="1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追加加入情報の入力・確認</a:t>
            </a:r>
          </a:p>
        </p:txBody>
      </p:sp>
      <p:sp>
        <p:nvSpPr>
          <p:cNvPr id="47" name="右矢印 2">
            <a:extLst>
              <a:ext uri="{FF2B5EF4-FFF2-40B4-BE49-F238E27FC236}">
                <a16:creationId xmlns:a16="http://schemas.microsoft.com/office/drawing/2014/main" id="{324E7BCC-3A9A-49EA-BFBC-8AD3D8392665}"/>
              </a:ext>
            </a:extLst>
          </p:cNvPr>
          <p:cNvSpPr/>
          <p:nvPr/>
        </p:nvSpPr>
        <p:spPr>
          <a:xfrm>
            <a:off x="2824760" y="5341538"/>
            <a:ext cx="534987" cy="508000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タイトル">
            <a:extLst>
              <a:ext uri="{FF2B5EF4-FFF2-40B4-BE49-F238E27FC236}">
                <a16:creationId xmlns:a16="http://schemas.microsoft.com/office/drawing/2014/main" id="{607FCE2D-64E2-4F47-B4CD-70FF53B1C2E9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6334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追加加入のお手続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BFBE04B6-D494-4D44-8241-F46EB027DEB1}"/>
              </a:ext>
            </a:extLst>
          </p:cNvPr>
          <p:cNvSpPr/>
          <p:nvPr/>
        </p:nvSpPr>
        <p:spPr>
          <a:xfrm>
            <a:off x="3491880" y="5185187"/>
            <a:ext cx="1862857" cy="76396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角丸四角形 49">
            <a:extLst>
              <a:ext uri="{FF2B5EF4-FFF2-40B4-BE49-F238E27FC236}">
                <a16:creationId xmlns:a16="http://schemas.microsoft.com/office/drawing/2014/main" id="{A74AB4E3-CF16-4F2F-AB1C-6BEA294D3156}"/>
              </a:ext>
            </a:extLst>
          </p:cNvPr>
          <p:cNvSpPr/>
          <p:nvPr/>
        </p:nvSpPr>
        <p:spPr>
          <a:xfrm>
            <a:off x="6084168" y="5218508"/>
            <a:ext cx="2006600" cy="75564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ボタン【トップ画面】">
            <a:extLst>
              <a:ext uri="{FF2B5EF4-FFF2-40B4-BE49-F238E27FC236}">
                <a16:creationId xmlns:a16="http://schemas.microsoft.com/office/drawing/2014/main" id="{0B25FADF-CFA0-4963-939D-7FC297E26056}"/>
              </a:ext>
            </a:extLst>
          </p:cNvPr>
          <p:cNvSpPr/>
          <p:nvPr/>
        </p:nvSpPr>
        <p:spPr>
          <a:xfrm>
            <a:off x="3519487" y="4755901"/>
            <a:ext cx="1763713" cy="29368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１次処理者</a:t>
            </a:r>
          </a:p>
        </p:txBody>
      </p:sp>
      <p:sp>
        <p:nvSpPr>
          <p:cNvPr id="53" name="ボタン【トップ画面】">
            <a:extLst>
              <a:ext uri="{FF2B5EF4-FFF2-40B4-BE49-F238E27FC236}">
                <a16:creationId xmlns:a16="http://schemas.microsoft.com/office/drawing/2014/main" id="{263B7523-F7D7-4886-ACA7-73C5D310E05F}"/>
              </a:ext>
            </a:extLst>
          </p:cNvPr>
          <p:cNvSpPr/>
          <p:nvPr/>
        </p:nvSpPr>
        <p:spPr>
          <a:xfrm>
            <a:off x="6367537" y="4752815"/>
            <a:ext cx="1439862" cy="293688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決裁者</a:t>
            </a:r>
          </a:p>
        </p:txBody>
      </p:sp>
      <p:sp>
        <p:nvSpPr>
          <p:cNvPr id="71" name="□ 3">
            <a:extLst>
              <a:ext uri="{FF2B5EF4-FFF2-40B4-BE49-F238E27FC236}">
                <a16:creationId xmlns:a16="http://schemas.microsoft.com/office/drawing/2014/main" id="{3FEB02D8-07F0-40A2-8B9B-A8F209A03867}"/>
              </a:ext>
            </a:extLst>
          </p:cNvPr>
          <p:cNvSpPr/>
          <p:nvPr/>
        </p:nvSpPr>
        <p:spPr>
          <a:xfrm>
            <a:off x="738053" y="5146252"/>
            <a:ext cx="2016125" cy="741363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追加加入者の発生</a:t>
            </a:r>
            <a:endParaRPr kumimoji="0" lang="en-US" altLang="ja-JP" sz="16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■ 2">
            <a:extLst>
              <a:ext uri="{FF2B5EF4-FFF2-40B4-BE49-F238E27FC236}">
                <a16:creationId xmlns:a16="http://schemas.microsoft.com/office/drawing/2014/main" id="{0D557929-3434-482B-94F1-CBF19F750D10}"/>
              </a:ext>
            </a:extLst>
          </p:cNvPr>
          <p:cNvSpPr/>
          <p:nvPr/>
        </p:nvSpPr>
        <p:spPr>
          <a:xfrm>
            <a:off x="831850" y="4418757"/>
            <a:ext cx="1363886" cy="30216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事業所</a:t>
            </a:r>
          </a:p>
        </p:txBody>
      </p:sp>
      <p:sp>
        <p:nvSpPr>
          <p:cNvPr id="23" name="右矢印 2">
            <a:extLst>
              <a:ext uri="{FF2B5EF4-FFF2-40B4-BE49-F238E27FC236}">
                <a16:creationId xmlns:a16="http://schemas.microsoft.com/office/drawing/2014/main" id="{5338412D-D867-4CF4-859F-D4143F4ABF59}"/>
              </a:ext>
            </a:extLst>
          </p:cNvPr>
          <p:cNvSpPr/>
          <p:nvPr/>
        </p:nvSpPr>
        <p:spPr>
          <a:xfrm rot="5400000">
            <a:off x="4302622" y="5786610"/>
            <a:ext cx="373414" cy="986786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018991-8A40-487C-B332-CB50211BDDE3}"/>
              </a:ext>
            </a:extLst>
          </p:cNvPr>
          <p:cNvSpPr txBox="1"/>
          <p:nvPr/>
        </p:nvSpPr>
        <p:spPr>
          <a:xfrm>
            <a:off x="3239684" y="6485274"/>
            <a:ext cx="273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0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基金での承認手続きへ</a:t>
            </a:r>
            <a:endParaRPr kumimoji="1" lang="ja-JP" altLang="en-US" sz="2000" b="1" dirty="0"/>
          </a:p>
        </p:txBody>
      </p:sp>
      <p:sp>
        <p:nvSpPr>
          <p:cNvPr id="21" name="【ボタン】次へ">
            <a:extLst>
              <a:ext uri="{FF2B5EF4-FFF2-40B4-BE49-F238E27FC236}">
                <a16:creationId xmlns:a16="http://schemas.microsoft.com/office/drawing/2014/main" id="{AD5308C3-D29D-46B3-A4AB-1863A8F5B44E}"/>
              </a:ext>
            </a:extLst>
          </p:cNvPr>
          <p:cNvSpPr/>
          <p:nvPr/>
        </p:nvSpPr>
        <p:spPr>
          <a:xfrm>
            <a:off x="4958655" y="2999556"/>
            <a:ext cx="792163" cy="288925"/>
          </a:xfrm>
          <a:prstGeom prst="roundRect">
            <a:avLst/>
          </a:prstGeom>
          <a:gradFill rotWithShape="1">
            <a:gsLst>
              <a:gs pos="0">
                <a:srgbClr val="FFBE86"/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FEBDB"/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次へ</a:t>
            </a:r>
          </a:p>
        </p:txBody>
      </p:sp>
      <p:sp>
        <p:nvSpPr>
          <p:cNvPr id="22" name="角丸四角形 48">
            <a:extLst>
              <a:ext uri="{FF2B5EF4-FFF2-40B4-BE49-F238E27FC236}">
                <a16:creationId xmlns:a16="http://schemas.microsoft.com/office/drawing/2014/main" id="{9D1C2772-1019-484C-A57E-846B91393CF1}"/>
              </a:ext>
            </a:extLst>
          </p:cNvPr>
          <p:cNvSpPr/>
          <p:nvPr/>
        </p:nvSpPr>
        <p:spPr>
          <a:xfrm>
            <a:off x="2647466" y="2999556"/>
            <a:ext cx="444787" cy="36036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0BAC64B-4AC4-40F9-B53B-01A4866D6B3D}"/>
              </a:ext>
            </a:extLst>
          </p:cNvPr>
          <p:cNvGrpSpPr/>
          <p:nvPr/>
        </p:nvGrpSpPr>
        <p:grpSpPr>
          <a:xfrm>
            <a:off x="467544" y="1052736"/>
            <a:ext cx="8075240" cy="5040560"/>
            <a:chOff x="471677" y="1094236"/>
            <a:chExt cx="8075240" cy="5040560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FDDAB43-D1A6-4056-A488-4E9AAB69D9AB}"/>
                </a:ext>
              </a:extLst>
            </p:cNvPr>
            <p:cNvGrpSpPr/>
            <p:nvPr/>
          </p:nvGrpSpPr>
          <p:grpSpPr>
            <a:xfrm>
              <a:off x="471677" y="1094236"/>
              <a:ext cx="8075240" cy="5040560"/>
              <a:chOff x="774700" y="1124744"/>
              <a:chExt cx="7594600" cy="5040560"/>
            </a:xfrm>
          </p:grpSpPr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F8440CB6-2929-425E-951B-0E69BD071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520" r="27895" b="8967"/>
              <a:stretch/>
            </p:blipFill>
            <p:spPr>
              <a:xfrm>
                <a:off x="774700" y="1272948"/>
                <a:ext cx="7594600" cy="4892356"/>
              </a:xfrm>
              <a:prstGeom prst="rect">
                <a:avLst/>
              </a:prstGeom>
            </p:spPr>
          </p:pic>
          <p:grpSp>
            <p:nvGrpSpPr>
              <p:cNvPr id="41" name="グループ化 2">
                <a:extLst>
                  <a:ext uri="{FF2B5EF4-FFF2-40B4-BE49-F238E27FC236}">
                    <a16:creationId xmlns:a16="http://schemas.microsoft.com/office/drawing/2014/main" id="{C94B2F32-0405-48B9-B60D-17CAFCD6A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700" y="1124744"/>
                <a:ext cx="7594600" cy="190766"/>
                <a:chOff x="750101" y="972406"/>
                <a:chExt cx="7596000" cy="190799"/>
              </a:xfrm>
            </p:grpSpPr>
            <p:grpSp>
              <p:nvGrpSpPr>
                <p:cNvPr id="42" name="グループ化 22">
                  <a:extLst>
                    <a:ext uri="{FF2B5EF4-FFF2-40B4-BE49-F238E27FC236}">
                      <a16:creationId xmlns:a16="http://schemas.microsoft.com/office/drawing/2014/main" id="{C25C3A18-CE3E-4748-8C6E-C366F08B6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0101" y="972406"/>
                  <a:ext cx="7596000" cy="190799"/>
                  <a:chOff x="0" y="0"/>
                  <a:chExt cx="10253357" cy="219074"/>
                </a:xfrm>
              </p:grpSpPr>
              <p:pic>
                <p:nvPicPr>
                  <p:cNvPr id="44" name="図 23">
                    <a:extLst>
                      <a:ext uri="{FF2B5EF4-FFF2-40B4-BE49-F238E27FC236}">
                        <a16:creationId xmlns:a16="http://schemas.microsoft.com/office/drawing/2014/main" id="{61653CB7-85AF-4A8A-BD88-4562FB4FC62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8947" b="-896"/>
                  <a:stretch>
                    <a:fillRect/>
                  </a:stretch>
                </p:blipFill>
                <p:spPr bwMode="auto">
                  <a:xfrm>
                    <a:off x="0" y="7621"/>
                    <a:ext cx="9547860" cy="21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5" name="図 24">
                    <a:extLst>
                      <a:ext uri="{FF2B5EF4-FFF2-40B4-BE49-F238E27FC236}">
                        <a16:creationId xmlns:a16="http://schemas.microsoft.com/office/drawing/2014/main" id="{4E6A444F-4A1A-4ED3-9235-F56052103C4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2409" t="-3636"/>
                  <a:stretch>
                    <a:fillRect/>
                  </a:stretch>
                </p:blipFill>
                <p:spPr bwMode="auto">
                  <a:xfrm>
                    <a:off x="8833484" y="0"/>
                    <a:ext cx="1419873" cy="217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3" name="正方形/長方形 42">
                  <a:extLst>
                    <a:ext uri="{FF2B5EF4-FFF2-40B4-BE49-F238E27FC236}">
                      <a16:creationId xmlns:a16="http://schemas.microsoft.com/office/drawing/2014/main" id="{29274D59-43D1-4724-A129-827ED30CF2FE}"/>
                    </a:ext>
                  </a:extLst>
                </p:cNvPr>
                <p:cNvSpPr/>
                <p:nvPr/>
              </p:nvSpPr>
              <p:spPr>
                <a:xfrm>
                  <a:off x="6809118" y="978757"/>
                  <a:ext cx="498567" cy="36518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521B5E34-F5F3-4682-9084-F17F42C3B60A}"/>
                </a:ext>
              </a:extLst>
            </p:cNvPr>
            <p:cNvSpPr/>
            <p:nvPr/>
          </p:nvSpPr>
          <p:spPr>
            <a:xfrm>
              <a:off x="4572000" y="1298232"/>
              <a:ext cx="2919370" cy="50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□説明">
            <a:extLst>
              <a:ext uri="{FF2B5EF4-FFF2-40B4-BE49-F238E27FC236}">
                <a16:creationId xmlns:a16="http://schemas.microsoft.com/office/drawing/2014/main" id="{3D43B4EC-0E5B-4EEE-98B2-ADE660C961D1}"/>
              </a:ext>
            </a:extLst>
          </p:cNvPr>
          <p:cNvSpPr/>
          <p:nvPr/>
        </p:nvSpPr>
        <p:spPr>
          <a:xfrm>
            <a:off x="2483768" y="2780928"/>
            <a:ext cx="5616624" cy="1872208"/>
          </a:xfrm>
          <a:prstGeom prst="roundRect">
            <a:avLst>
              <a:gd name="adj" fmla="val 8018"/>
            </a:avLst>
          </a:prstGeom>
          <a:solidFill>
            <a:srgbClr val="558E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こちらの画面は、ログイン後のトップページの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サンプルです。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今回は、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追加加入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の操作をご説明します。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【ボタン】次へ">
            <a:extLst>
              <a:ext uri="{FF2B5EF4-FFF2-40B4-BE49-F238E27FC236}">
                <a16:creationId xmlns:a16="http://schemas.microsoft.com/office/drawing/2014/main" id="{4D7BC170-342F-4920-86C0-C5B8DCFBC0AE}"/>
              </a:ext>
            </a:extLst>
          </p:cNvPr>
          <p:cNvSpPr/>
          <p:nvPr/>
        </p:nvSpPr>
        <p:spPr>
          <a:xfrm>
            <a:off x="7019925" y="4243774"/>
            <a:ext cx="792163" cy="288925"/>
          </a:xfrm>
          <a:prstGeom prst="roundRect">
            <a:avLst/>
          </a:prstGeom>
          <a:gradFill rotWithShape="1">
            <a:gsLst>
              <a:gs pos="0">
                <a:srgbClr val="FFBE86"/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FEBDB"/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次へ</a:t>
            </a:r>
          </a:p>
        </p:txBody>
      </p:sp>
      <p:sp>
        <p:nvSpPr>
          <p:cNvPr id="28" name="□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461161-6CA4-419E-BE8A-E0D49ED60A00}"/>
              </a:ext>
            </a:extLst>
          </p:cNvPr>
          <p:cNvSpPr/>
          <p:nvPr/>
        </p:nvSpPr>
        <p:spPr>
          <a:xfrm>
            <a:off x="3073400" y="1779588"/>
            <a:ext cx="720725" cy="33178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←">
            <a:extLst>
              <a:ext uri="{FF2B5EF4-FFF2-40B4-BE49-F238E27FC236}">
                <a16:creationId xmlns:a16="http://schemas.microsoft.com/office/drawing/2014/main" id="{8300023A-BCCF-4322-A2B4-FFCD93C4D5EC}"/>
              </a:ext>
            </a:extLst>
          </p:cNvPr>
          <p:cNvSpPr/>
          <p:nvPr/>
        </p:nvSpPr>
        <p:spPr>
          <a:xfrm>
            <a:off x="3851275" y="1620838"/>
            <a:ext cx="2520950" cy="647700"/>
          </a:xfrm>
          <a:prstGeom prst="leftArrow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「加入者のお手続き」</a:t>
            </a:r>
            <a:endParaRPr kumimoji="0" lang="en-US" altLang="ja-JP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のタブを押します。</a:t>
            </a:r>
          </a:p>
        </p:txBody>
      </p:sp>
      <p:sp>
        <p:nvSpPr>
          <p:cNvPr id="5129" name="スライド番号プレースホルダー 6">
            <a:extLst>
              <a:ext uri="{FF2B5EF4-FFF2-40B4-BE49-F238E27FC236}">
                <a16:creationId xmlns:a16="http://schemas.microsoft.com/office/drawing/2014/main" id="{48319861-6D15-4AAB-8AB5-0EAA13294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84938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91E644F-43AD-4DCB-83EB-4D0B334DC84C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99D0D8C-1565-43E0-B555-61CA6DBAE748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9FB4431-7790-4D72-8901-5D63DF0BB3C7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ホームベース 35">
            <a:extLst>
              <a:ext uri="{FF2B5EF4-FFF2-40B4-BE49-F238E27FC236}">
                <a16:creationId xmlns:a16="http://schemas.microsoft.com/office/drawing/2014/main" id="{496F8363-A1B2-4412-BCD8-E6352CE53D9A}"/>
              </a:ext>
            </a:extLst>
          </p:cNvPr>
          <p:cNvSpPr/>
          <p:nvPr/>
        </p:nvSpPr>
        <p:spPr>
          <a:xfrm>
            <a:off x="3478213" y="239713"/>
            <a:ext cx="1573212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入力・確認</a:t>
            </a:r>
            <a:endParaRPr kumimoji="0" lang="ja-JP" altLang="en-US" sz="1200" b="1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ホームベース 36">
            <a:extLst>
              <a:ext uri="{FF2B5EF4-FFF2-40B4-BE49-F238E27FC236}">
                <a16:creationId xmlns:a16="http://schemas.microsoft.com/office/drawing/2014/main" id="{EBDCEBFD-8271-4597-A372-F479B9E77B01}"/>
              </a:ext>
            </a:extLst>
          </p:cNvPr>
          <p:cNvSpPr/>
          <p:nvPr/>
        </p:nvSpPr>
        <p:spPr>
          <a:xfrm>
            <a:off x="5100638" y="254000"/>
            <a:ext cx="1152525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認証手続き</a:t>
            </a:r>
            <a:endParaRPr kumimoji="0" lang="ja-JP" altLang="en-US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8BC35CD-C6A6-4E29-897D-C0B226A589B1}"/>
              </a:ext>
            </a:extLst>
          </p:cNvPr>
          <p:cNvGrpSpPr/>
          <p:nvPr/>
        </p:nvGrpSpPr>
        <p:grpSpPr>
          <a:xfrm>
            <a:off x="627891" y="1081220"/>
            <a:ext cx="7888217" cy="5332827"/>
            <a:chOff x="627891" y="1081220"/>
            <a:chExt cx="7888217" cy="533282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F0D106F-DC99-41DF-9788-01AC57946799}"/>
                </a:ext>
              </a:extLst>
            </p:cNvPr>
            <p:cNvGrpSpPr/>
            <p:nvPr/>
          </p:nvGrpSpPr>
          <p:grpSpPr>
            <a:xfrm>
              <a:off x="627891" y="1081220"/>
              <a:ext cx="7888217" cy="5332827"/>
              <a:chOff x="627891" y="1081220"/>
              <a:chExt cx="7888217" cy="5332827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3287C0E5-540F-4183-9A37-246AD96E3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520" r="28021" b="7845"/>
              <a:stretch/>
            </p:blipFill>
            <p:spPr>
              <a:xfrm>
                <a:off x="627891" y="1196752"/>
                <a:ext cx="7888217" cy="5217295"/>
              </a:xfrm>
              <a:prstGeom prst="rect">
                <a:avLst/>
              </a:prstGeom>
            </p:spPr>
          </p:pic>
          <p:pic>
            <p:nvPicPr>
              <p:cNvPr id="25" name="図 23">
                <a:extLst>
                  <a:ext uri="{FF2B5EF4-FFF2-40B4-BE49-F238E27FC236}">
                    <a16:creationId xmlns:a16="http://schemas.microsoft.com/office/drawing/2014/main" id="{80FCB120-B79C-443B-99C9-3E35051226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27" r="48947" b="-896"/>
              <a:stretch/>
            </p:blipFill>
            <p:spPr bwMode="auto">
              <a:xfrm>
                <a:off x="627891" y="1081220"/>
                <a:ext cx="7888217" cy="162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383775B-927C-4B51-A3B4-360A4448E26B}"/>
                </a:ext>
              </a:extLst>
            </p:cNvPr>
            <p:cNvSpPr/>
            <p:nvPr/>
          </p:nvSpPr>
          <p:spPr>
            <a:xfrm>
              <a:off x="4644368" y="1247056"/>
              <a:ext cx="3204000" cy="540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47" name="スライド番号プレースホルダー 6">
            <a:extLst>
              <a:ext uri="{FF2B5EF4-FFF2-40B4-BE49-F238E27FC236}">
                <a16:creationId xmlns:a16="http://schemas.microsoft.com/office/drawing/2014/main" id="{876A307E-9929-4085-AC4B-D84AE62BC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84938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ja-JP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E8744F-FB45-4115-B8C5-67C3CF3DBA8E}"/>
              </a:ext>
            </a:extLst>
          </p:cNvPr>
          <p:cNvSpPr/>
          <p:nvPr/>
        </p:nvSpPr>
        <p:spPr>
          <a:xfrm>
            <a:off x="2503488" y="2204864"/>
            <a:ext cx="1708150" cy="2682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吹き出し: 上矢印 2">
            <a:extLst>
              <a:ext uri="{FF2B5EF4-FFF2-40B4-BE49-F238E27FC236}">
                <a16:creationId xmlns:a16="http://schemas.microsoft.com/office/drawing/2014/main" id="{5E773C96-7647-46A8-AF24-1B2C7630C3B8}"/>
              </a:ext>
            </a:extLst>
          </p:cNvPr>
          <p:cNvSpPr/>
          <p:nvPr/>
        </p:nvSpPr>
        <p:spPr>
          <a:xfrm>
            <a:off x="2051050" y="1377950"/>
            <a:ext cx="2160588" cy="774700"/>
          </a:xfrm>
          <a:prstGeom prst="downArrowCallout">
            <a:avLst>
              <a:gd name="adj1" fmla="val 20231"/>
              <a:gd name="adj2" fmla="val 25000"/>
              <a:gd name="adj3" fmla="val 25000"/>
              <a:gd name="adj4" fmla="val 5186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「追加加入」を押します。</a:t>
            </a:r>
          </a:p>
        </p:txBody>
      </p:sp>
      <p:sp>
        <p:nvSpPr>
          <p:cNvPr id="15" name="ボタン【トップ画面】">
            <a:hlinkClick r:id="rId4" action="ppaction://hlinksldjump"/>
            <a:extLst>
              <a:ext uri="{FF2B5EF4-FFF2-40B4-BE49-F238E27FC236}">
                <a16:creationId xmlns:a16="http://schemas.microsoft.com/office/drawing/2014/main" id="{40F82285-DCBC-47D3-AFF8-C1C9384F180F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716A1E-F84D-464D-ABBB-1934010EF1F8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A14DE59-F114-4849-A537-7254F9B2AA48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ボタン【トップ画面】">
            <a:hlinkClick r:id="rId5" action="ppaction://hlinksldjump"/>
            <a:extLst>
              <a:ext uri="{FF2B5EF4-FFF2-40B4-BE49-F238E27FC236}">
                <a16:creationId xmlns:a16="http://schemas.microsoft.com/office/drawing/2014/main" id="{9AD420AD-3A6A-459C-9FE4-C88208506445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23" name="ホームベース 22">
            <a:extLst>
              <a:ext uri="{FF2B5EF4-FFF2-40B4-BE49-F238E27FC236}">
                <a16:creationId xmlns:a16="http://schemas.microsoft.com/office/drawing/2014/main" id="{48A45160-22A0-49FA-9846-1C3192D17A04}"/>
              </a:ext>
            </a:extLst>
          </p:cNvPr>
          <p:cNvSpPr/>
          <p:nvPr/>
        </p:nvSpPr>
        <p:spPr>
          <a:xfrm>
            <a:off x="5100638" y="254000"/>
            <a:ext cx="1152525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認証手続き</a:t>
            </a:r>
            <a:endParaRPr kumimoji="0" lang="ja-JP" altLang="en-US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B41F8B-673F-4B29-972D-E755E54AD7E8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  <p:sp>
        <p:nvSpPr>
          <p:cNvPr id="22" name="ホームベース 35">
            <a:extLst>
              <a:ext uri="{FF2B5EF4-FFF2-40B4-BE49-F238E27FC236}">
                <a16:creationId xmlns:a16="http://schemas.microsoft.com/office/drawing/2014/main" id="{940F349E-D654-4A12-A97C-303FBFA66797}"/>
              </a:ext>
            </a:extLst>
          </p:cNvPr>
          <p:cNvSpPr/>
          <p:nvPr/>
        </p:nvSpPr>
        <p:spPr>
          <a:xfrm>
            <a:off x="3478213" y="239713"/>
            <a:ext cx="1573212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入力・確認</a:t>
            </a:r>
            <a:endParaRPr kumimoji="0" lang="ja-JP" altLang="en-US" sz="1200" b="1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グループ化 2">
            <a:extLst>
              <a:ext uri="{FF2B5EF4-FFF2-40B4-BE49-F238E27FC236}">
                <a16:creationId xmlns:a16="http://schemas.microsoft.com/office/drawing/2014/main" id="{8B8530A4-9AE6-438A-BF16-6B03A1D8460F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930275"/>
            <a:ext cx="7596188" cy="5811838"/>
            <a:chOff x="926967" y="930619"/>
            <a:chExt cx="7596000" cy="5812128"/>
          </a:xfrm>
        </p:grpSpPr>
        <p:pic>
          <p:nvPicPr>
            <p:cNvPr id="7189" name="図 15">
              <a:extLst>
                <a:ext uri="{FF2B5EF4-FFF2-40B4-BE49-F238E27FC236}">
                  <a16:creationId xmlns:a16="http://schemas.microsoft.com/office/drawing/2014/main" id="{BE8A593A-B3FD-48D0-AF1E-4F2BBBC59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78" y="947902"/>
              <a:ext cx="7587221" cy="579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0" name="グループ化 18">
              <a:extLst>
                <a:ext uri="{FF2B5EF4-FFF2-40B4-BE49-F238E27FC236}">
                  <a16:creationId xmlns:a16="http://schemas.microsoft.com/office/drawing/2014/main" id="{5E4A1A14-3581-4695-AA59-ACC07DECC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967" y="930619"/>
              <a:ext cx="7596000" cy="190800"/>
              <a:chOff x="750101" y="972406"/>
              <a:chExt cx="7596000" cy="190800"/>
            </a:xfrm>
          </p:grpSpPr>
          <p:grpSp>
            <p:nvGrpSpPr>
              <p:cNvPr id="7191" name="グループ化 19">
                <a:extLst>
                  <a:ext uri="{FF2B5EF4-FFF2-40B4-BE49-F238E27FC236}">
                    <a16:creationId xmlns:a16="http://schemas.microsoft.com/office/drawing/2014/main" id="{F3AFCDF6-FA6A-4FBB-9CA5-5C3DDF1006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0101" y="972406"/>
                <a:ext cx="7596000" cy="190800"/>
                <a:chOff x="0" y="0"/>
                <a:chExt cx="10253357" cy="219075"/>
              </a:xfrm>
            </p:grpSpPr>
            <p:pic>
              <p:nvPicPr>
                <p:cNvPr id="7193" name="図 22">
                  <a:extLst>
                    <a:ext uri="{FF2B5EF4-FFF2-40B4-BE49-F238E27FC236}">
                      <a16:creationId xmlns:a16="http://schemas.microsoft.com/office/drawing/2014/main" id="{B827E088-471E-4205-9AD9-EAB2E392A2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47" b="-896"/>
                <a:stretch>
                  <a:fillRect/>
                </a:stretch>
              </p:blipFill>
              <p:spPr bwMode="auto">
                <a:xfrm>
                  <a:off x="0" y="7620"/>
                  <a:ext cx="9547860" cy="211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4" name="図 23">
                  <a:extLst>
                    <a:ext uri="{FF2B5EF4-FFF2-40B4-BE49-F238E27FC236}">
                      <a16:creationId xmlns:a16="http://schemas.microsoft.com/office/drawing/2014/main" id="{D95165C5-9142-4201-9BFB-54B66C5F8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09" t="-3636"/>
                <a:stretch>
                  <a:fillRect/>
                </a:stretch>
              </p:blipFill>
              <p:spPr bwMode="auto">
                <a:xfrm>
                  <a:off x="8833484" y="0"/>
                  <a:ext cx="1419873" cy="217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2BF921B-93C2-4D7E-BA91-B36554606E48}"/>
                  </a:ext>
                </a:extLst>
              </p:cNvPr>
              <p:cNvSpPr/>
              <p:nvPr/>
            </p:nvSpPr>
            <p:spPr>
              <a:xfrm>
                <a:off x="6809439" y="978756"/>
                <a:ext cx="498463" cy="36515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7171" name="スライド番号プレースホルダー 6">
            <a:extLst>
              <a:ext uri="{FF2B5EF4-FFF2-40B4-BE49-F238E27FC236}">
                <a16:creationId xmlns:a16="http://schemas.microsoft.com/office/drawing/2014/main" id="{9F9AD67A-77CA-494D-BD9F-12A44F29C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84938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lang="ja-JP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フレーム 21">
            <a:extLst>
              <a:ext uri="{FF2B5EF4-FFF2-40B4-BE49-F238E27FC236}">
                <a16:creationId xmlns:a16="http://schemas.microsoft.com/office/drawing/2014/main" id="{07375E64-4F00-4BFB-AB5B-976D59DC1B16}"/>
              </a:ext>
            </a:extLst>
          </p:cNvPr>
          <p:cNvSpPr/>
          <p:nvPr/>
        </p:nvSpPr>
        <p:spPr>
          <a:xfrm>
            <a:off x="3398838" y="2698750"/>
            <a:ext cx="2613025" cy="485775"/>
          </a:xfrm>
          <a:prstGeom prst="frame">
            <a:avLst>
              <a:gd name="adj1" fmla="val 4398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1E67B5A-0701-48DF-A963-36F0E884CAEE}"/>
              </a:ext>
            </a:extLst>
          </p:cNvPr>
          <p:cNvSpPr/>
          <p:nvPr/>
        </p:nvSpPr>
        <p:spPr>
          <a:xfrm>
            <a:off x="7718425" y="6099175"/>
            <a:ext cx="587375" cy="2667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6" name="左矢印吹き出し 25">
            <a:extLst>
              <a:ext uri="{FF2B5EF4-FFF2-40B4-BE49-F238E27FC236}">
                <a16:creationId xmlns:a16="http://schemas.microsoft.com/office/drawing/2014/main" id="{13435DC2-0F85-422B-A8DD-732DAAC8013C}"/>
              </a:ext>
            </a:extLst>
          </p:cNvPr>
          <p:cNvSpPr/>
          <p:nvPr/>
        </p:nvSpPr>
        <p:spPr>
          <a:xfrm flipH="1">
            <a:off x="6038850" y="6021288"/>
            <a:ext cx="1582738" cy="385763"/>
          </a:xfrm>
          <a:prstGeom prst="leftArrowCallout">
            <a:avLst>
              <a:gd name="adj1" fmla="val 30634"/>
              <a:gd name="adj2" fmla="val 32042"/>
              <a:gd name="adj3" fmla="val 32042"/>
              <a:gd name="adj4" fmla="val 812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「次へ」を押します。</a:t>
            </a:r>
          </a:p>
        </p:txBody>
      </p:sp>
      <p:sp>
        <p:nvSpPr>
          <p:cNvPr id="12" name="左矢印吹き出し 6">
            <a:extLst>
              <a:ext uri="{FF2B5EF4-FFF2-40B4-BE49-F238E27FC236}">
                <a16:creationId xmlns:a16="http://schemas.microsoft.com/office/drawing/2014/main" id="{EFD48F99-CD9F-4E9C-B345-EA121B8482F1}"/>
              </a:ext>
            </a:extLst>
          </p:cNvPr>
          <p:cNvSpPr/>
          <p:nvPr/>
        </p:nvSpPr>
        <p:spPr>
          <a:xfrm>
            <a:off x="6038850" y="2308225"/>
            <a:ext cx="3025775" cy="1336675"/>
          </a:xfrm>
          <a:prstGeom prst="leftArrowCallout">
            <a:avLst>
              <a:gd name="adj1" fmla="val 27345"/>
              <a:gd name="adj2" fmla="val 28518"/>
              <a:gd name="adj3" fmla="val 16709"/>
              <a:gd name="adj4" fmla="val 8480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「資格取得年月日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１」を入力します。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「追加加入有無」は「有」を選択します。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１　資格取得年月日とは追加加入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年月日のことです。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フレーム 30">
            <a:extLst>
              <a:ext uri="{FF2B5EF4-FFF2-40B4-BE49-F238E27FC236}">
                <a16:creationId xmlns:a16="http://schemas.microsoft.com/office/drawing/2014/main" id="{B6D288B9-D5A2-4332-A204-645CADA0229B}"/>
              </a:ext>
            </a:extLst>
          </p:cNvPr>
          <p:cNvSpPr/>
          <p:nvPr/>
        </p:nvSpPr>
        <p:spPr>
          <a:xfrm>
            <a:off x="3203575" y="2349500"/>
            <a:ext cx="1181100" cy="277813"/>
          </a:xfrm>
          <a:prstGeom prst="frame">
            <a:avLst>
              <a:gd name="adj1" fmla="val 4398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左矢印吹き出し 6">
            <a:extLst>
              <a:ext uri="{FF2B5EF4-FFF2-40B4-BE49-F238E27FC236}">
                <a16:creationId xmlns:a16="http://schemas.microsoft.com/office/drawing/2014/main" id="{C55BB431-7AE9-41FB-B619-55DBF06D7BEF}"/>
              </a:ext>
            </a:extLst>
          </p:cNvPr>
          <p:cNvSpPr/>
          <p:nvPr/>
        </p:nvSpPr>
        <p:spPr>
          <a:xfrm flipH="1">
            <a:off x="647700" y="2298700"/>
            <a:ext cx="2519363" cy="377825"/>
          </a:xfrm>
          <a:prstGeom prst="leftArrowCallout">
            <a:avLst>
              <a:gd name="adj1" fmla="val 31126"/>
              <a:gd name="adj2" fmla="val 33518"/>
              <a:gd name="adj3" fmla="val 25000"/>
              <a:gd name="adj4" fmla="val 8835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「始めから入力する」を選択します。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9A08458-2339-43F8-B39D-9EB68849C272}"/>
              </a:ext>
            </a:extLst>
          </p:cNvPr>
          <p:cNvSpPr txBox="1"/>
          <p:nvPr/>
        </p:nvSpPr>
        <p:spPr>
          <a:xfrm>
            <a:off x="4265613" y="2738438"/>
            <a:ext cx="1592262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令和        ４</a:t>
            </a:r>
            <a:r>
              <a:rPr lang="en-US" altLang="ja-JP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ja-JP" altLang="en-US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en-US" altLang="ja-JP" sz="75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1 </a:t>
            </a:r>
            <a:endParaRPr lang="ja-JP" altLang="en-US" sz="7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ボタン【トップ画面】">
            <a:hlinkClick r:id="rId4" action="ppaction://hlinksldjump"/>
            <a:extLst>
              <a:ext uri="{FF2B5EF4-FFF2-40B4-BE49-F238E27FC236}">
                <a16:creationId xmlns:a16="http://schemas.microsoft.com/office/drawing/2014/main" id="{C54D5DE6-C21A-4192-9D6E-6E1F526F9FEA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90AB7DB-77A1-4319-9B99-62525F913C38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0E6CC9C-0665-4023-87CE-7B05D2334936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ボタン【トップ画面】">
            <a:hlinkClick r:id="rId5" action="ppaction://hlinksldjump"/>
            <a:extLst>
              <a:ext uri="{FF2B5EF4-FFF2-40B4-BE49-F238E27FC236}">
                <a16:creationId xmlns:a16="http://schemas.microsoft.com/office/drawing/2014/main" id="{5DAA7BCA-CFCA-4F5B-BF60-B2EB531BDF10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40" name="ホームベース 39">
            <a:extLst>
              <a:ext uri="{FF2B5EF4-FFF2-40B4-BE49-F238E27FC236}">
                <a16:creationId xmlns:a16="http://schemas.microsoft.com/office/drawing/2014/main" id="{F6DB430B-E09A-46A4-A753-A0AF36348209}"/>
              </a:ext>
            </a:extLst>
          </p:cNvPr>
          <p:cNvSpPr/>
          <p:nvPr/>
        </p:nvSpPr>
        <p:spPr>
          <a:xfrm>
            <a:off x="5100638" y="254000"/>
            <a:ext cx="1152525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認証手続き</a:t>
            </a:r>
            <a:endParaRPr kumimoji="0" lang="ja-JP" altLang="en-US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86" name="テキスト ボックス 1">
            <a:extLst>
              <a:ext uri="{FF2B5EF4-FFF2-40B4-BE49-F238E27FC236}">
                <a16:creationId xmlns:a16="http://schemas.microsoft.com/office/drawing/2014/main" id="{8C26833C-A034-4E7C-B66F-86A3185AD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941513"/>
            <a:ext cx="215900" cy="123825"/>
          </a:xfrm>
          <a:prstGeom prst="rect">
            <a:avLst/>
          </a:prstGeom>
          <a:solidFill>
            <a:srgbClr val="C9F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800" b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800" b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所</a:t>
            </a:r>
            <a:r>
              <a:rPr lang="en-US" altLang="ja-JP" sz="800" b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lang="ja-JP" altLang="en-US" sz="800" b="1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四角形吹き出し 25">
            <a:extLst>
              <a:ext uri="{FF2B5EF4-FFF2-40B4-BE49-F238E27FC236}">
                <a16:creationId xmlns:a16="http://schemas.microsoft.com/office/drawing/2014/main" id="{F0270E09-C256-4212-B163-B33D5B2CCFA0}"/>
              </a:ext>
            </a:extLst>
          </p:cNvPr>
          <p:cNvSpPr/>
          <p:nvPr/>
        </p:nvSpPr>
        <p:spPr>
          <a:xfrm>
            <a:off x="573088" y="3716338"/>
            <a:ext cx="2343150" cy="1008062"/>
          </a:xfrm>
          <a:prstGeom prst="wedgeRectCallout">
            <a:avLst>
              <a:gd name="adj1" fmla="val 68369"/>
              <a:gd name="adj2" fmla="val -56929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6000" rIns="36000" bIns="36000" anchor="ctr"/>
          <a:lstStyle/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アップロードにより追加加入者を</a:t>
            </a:r>
            <a:endParaRPr kumimoji="0" lang="en-US" altLang="ja-JP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登録する手続きがありますが、今回は</a:t>
            </a:r>
            <a:endParaRPr kumimoji="0" lang="en-US" altLang="ja-JP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個別入力する方法についてご説明</a:t>
            </a:r>
            <a:endParaRPr kumimoji="0" lang="en-US" altLang="ja-JP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429074B-9414-4EF7-AFE6-E4FC73D00703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  <p:sp>
        <p:nvSpPr>
          <p:cNvPr id="28" name="ホームベース 35">
            <a:extLst>
              <a:ext uri="{FF2B5EF4-FFF2-40B4-BE49-F238E27FC236}">
                <a16:creationId xmlns:a16="http://schemas.microsoft.com/office/drawing/2014/main" id="{4CE41F85-A123-48E8-A1E9-7382B8728207}"/>
              </a:ext>
            </a:extLst>
          </p:cNvPr>
          <p:cNvSpPr/>
          <p:nvPr/>
        </p:nvSpPr>
        <p:spPr>
          <a:xfrm>
            <a:off x="3478213" y="239713"/>
            <a:ext cx="1573212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入力・確認</a:t>
            </a:r>
            <a:endParaRPr kumimoji="0" lang="ja-JP" altLang="en-US" sz="1200" b="1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2" grpId="0" animBg="1"/>
      <p:bldP spid="32" grpId="0" animBg="1"/>
      <p:bldP spid="33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8B6456C-E50F-449F-BBA0-070E0D860C47}"/>
              </a:ext>
            </a:extLst>
          </p:cNvPr>
          <p:cNvGrpSpPr/>
          <p:nvPr/>
        </p:nvGrpSpPr>
        <p:grpSpPr>
          <a:xfrm>
            <a:off x="539552" y="958235"/>
            <a:ext cx="7983675" cy="5711125"/>
            <a:chOff x="883306" y="1213952"/>
            <a:chExt cx="7490757" cy="612282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63A2AE3-CBE9-4E0E-BF27-956E9DB53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9"/>
            <a:stretch/>
          </p:blipFill>
          <p:spPr>
            <a:xfrm>
              <a:off x="883306" y="1388738"/>
              <a:ext cx="7490757" cy="5948038"/>
            </a:xfrm>
            <a:prstGeom prst="rect">
              <a:avLst/>
            </a:prstGeom>
          </p:spPr>
        </p:pic>
        <p:pic>
          <p:nvPicPr>
            <p:cNvPr id="46" name="図 27">
              <a:extLst>
                <a:ext uri="{FF2B5EF4-FFF2-40B4-BE49-F238E27FC236}">
                  <a16:creationId xmlns:a16="http://schemas.microsoft.com/office/drawing/2014/main" id="{9D79FB83-30D4-4691-9DDF-8AA2F2E17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9" r="48947" b="-896"/>
            <a:stretch/>
          </p:blipFill>
          <p:spPr bwMode="auto">
            <a:xfrm>
              <a:off x="883306" y="1213952"/>
              <a:ext cx="7490757" cy="17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スライド番号プレースホルダー 6">
            <a:extLst>
              <a:ext uri="{FF2B5EF4-FFF2-40B4-BE49-F238E27FC236}">
                <a16:creationId xmlns:a16="http://schemas.microsoft.com/office/drawing/2014/main" id="{0D7F975E-EF8D-4DE4-87AE-7354B9C4F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92875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lang="ja-JP" altLang="en-US" sz="14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フレーム 18">
            <a:extLst>
              <a:ext uri="{FF2B5EF4-FFF2-40B4-BE49-F238E27FC236}">
                <a16:creationId xmlns:a16="http://schemas.microsoft.com/office/drawing/2014/main" id="{D3CE0E9F-9754-489C-A6B0-096D2B3624BE}"/>
              </a:ext>
            </a:extLst>
          </p:cNvPr>
          <p:cNvSpPr/>
          <p:nvPr/>
        </p:nvSpPr>
        <p:spPr>
          <a:xfrm>
            <a:off x="539552" y="2660650"/>
            <a:ext cx="7590036" cy="2879725"/>
          </a:xfrm>
          <a:prstGeom prst="frame">
            <a:avLst>
              <a:gd name="adj1" fmla="val 2288"/>
            </a:avLst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左矢印吹き出し 6">
            <a:extLst>
              <a:ext uri="{FF2B5EF4-FFF2-40B4-BE49-F238E27FC236}">
                <a16:creationId xmlns:a16="http://schemas.microsoft.com/office/drawing/2014/main" id="{D5AEF097-7CBF-44FC-AD5C-4D99DCD2F51B}"/>
              </a:ext>
            </a:extLst>
          </p:cNvPr>
          <p:cNvSpPr/>
          <p:nvPr/>
        </p:nvSpPr>
        <p:spPr>
          <a:xfrm rot="5400000">
            <a:off x="2672754" y="5019387"/>
            <a:ext cx="821233" cy="1919286"/>
          </a:xfrm>
          <a:prstGeom prst="leftArrowCallout">
            <a:avLst>
              <a:gd name="adj1" fmla="val 24053"/>
              <a:gd name="adj2" fmla="val 25000"/>
              <a:gd name="adj3" fmla="val 21209"/>
              <a:gd name="adj4" fmla="val 5859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追加加入情報を入力します。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BDC007-9553-4405-9FA2-0E0E3A41C9F3}"/>
              </a:ext>
            </a:extLst>
          </p:cNvPr>
          <p:cNvSpPr/>
          <p:nvPr/>
        </p:nvSpPr>
        <p:spPr>
          <a:xfrm>
            <a:off x="8191350" y="3212976"/>
            <a:ext cx="389557" cy="31575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ボタン【トップ画面】">
            <a:hlinkClick r:id="rId4" action="ppaction://hlinksldjump"/>
            <a:extLst>
              <a:ext uri="{FF2B5EF4-FFF2-40B4-BE49-F238E27FC236}">
                <a16:creationId xmlns:a16="http://schemas.microsoft.com/office/drawing/2014/main" id="{80EBC361-A92C-4E95-AC6B-10D6D0AF0954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59CE350-50B9-4779-818A-7E69730699B5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6886432-84F1-48E4-ABD0-24D522377B4E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ボタン【トップ画面】">
            <a:hlinkClick r:id="rId5" action="ppaction://hlinksldjump"/>
            <a:extLst>
              <a:ext uri="{FF2B5EF4-FFF2-40B4-BE49-F238E27FC236}">
                <a16:creationId xmlns:a16="http://schemas.microsoft.com/office/drawing/2014/main" id="{D311EC59-92FE-47EB-9634-6E75511753E0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31" name="ホームベース 30">
            <a:extLst>
              <a:ext uri="{FF2B5EF4-FFF2-40B4-BE49-F238E27FC236}">
                <a16:creationId xmlns:a16="http://schemas.microsoft.com/office/drawing/2014/main" id="{8EC2E506-4E12-443A-ABE3-BCBAD7449388}"/>
              </a:ext>
            </a:extLst>
          </p:cNvPr>
          <p:cNvSpPr/>
          <p:nvPr/>
        </p:nvSpPr>
        <p:spPr>
          <a:xfrm>
            <a:off x="5100638" y="254000"/>
            <a:ext cx="1152525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認証手続き</a:t>
            </a:r>
            <a:endParaRPr kumimoji="0" lang="ja-JP" altLang="en-US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左矢印吹き出し 11">
            <a:extLst>
              <a:ext uri="{FF2B5EF4-FFF2-40B4-BE49-F238E27FC236}">
                <a16:creationId xmlns:a16="http://schemas.microsoft.com/office/drawing/2014/main" id="{C1B711EF-E397-4BC8-8367-F6FCAB448F80}"/>
              </a:ext>
            </a:extLst>
          </p:cNvPr>
          <p:cNvSpPr/>
          <p:nvPr/>
        </p:nvSpPr>
        <p:spPr>
          <a:xfrm>
            <a:off x="8416925" y="2647950"/>
            <a:ext cx="684213" cy="3806825"/>
          </a:xfrm>
          <a:prstGeom prst="leftArrowCallout">
            <a:avLst>
              <a:gd name="adj1" fmla="val 33994"/>
              <a:gd name="adj2" fmla="val 36056"/>
              <a:gd name="adj3" fmla="val 11600"/>
              <a:gd name="adj4" fmla="val 7425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二人目以降の入力はジャンプボタンまたはスクロールを使用してください。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（１ページ７名まで入力可能です）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98CB5C96-1835-49C4-A52A-CBB3D52342CA}"/>
              </a:ext>
            </a:extLst>
          </p:cNvPr>
          <p:cNvSpPr/>
          <p:nvPr/>
        </p:nvSpPr>
        <p:spPr>
          <a:xfrm>
            <a:off x="1259632" y="2266454"/>
            <a:ext cx="1655763" cy="298450"/>
          </a:xfrm>
          <a:prstGeom prst="roundRect">
            <a:avLst/>
          </a:prstGeom>
          <a:noFill/>
          <a:ln w="38100" cap="flat" cmpd="sng" algn="ctr">
            <a:solidFill>
              <a:srgbClr val="F69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四角形吹き出し 33">
            <a:extLst>
              <a:ext uri="{FF2B5EF4-FFF2-40B4-BE49-F238E27FC236}">
                <a16:creationId xmlns:a16="http://schemas.microsoft.com/office/drawing/2014/main" id="{5889F0C1-AC06-4597-A3B3-F62149D8CE82}"/>
              </a:ext>
            </a:extLst>
          </p:cNvPr>
          <p:cNvSpPr/>
          <p:nvPr/>
        </p:nvSpPr>
        <p:spPr>
          <a:xfrm>
            <a:off x="2700339" y="1616560"/>
            <a:ext cx="3671862" cy="298450"/>
          </a:xfrm>
          <a:prstGeom prst="wedgeRectCallout">
            <a:avLst>
              <a:gd name="adj1" fmla="val -44449"/>
              <a:gd name="adj2" fmla="val 140553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anchor="ctr"/>
          <a:lstStyle/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必要に応じて入力しますが、今回は説明を省略します。</a:t>
            </a:r>
            <a:endParaRPr kumimoji="0" lang="en-US" altLang="ja-JP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32">
            <a:extLst>
              <a:ext uri="{FF2B5EF4-FFF2-40B4-BE49-F238E27FC236}">
                <a16:creationId xmlns:a16="http://schemas.microsoft.com/office/drawing/2014/main" id="{0B473BE2-1C48-4655-AC3C-FADEEC896046}"/>
              </a:ext>
            </a:extLst>
          </p:cNvPr>
          <p:cNvSpPr/>
          <p:nvPr/>
        </p:nvSpPr>
        <p:spPr>
          <a:xfrm rot="5400000">
            <a:off x="8044953" y="5937350"/>
            <a:ext cx="542925" cy="201017"/>
          </a:xfrm>
          <a:prstGeom prst="roundRect">
            <a:avLst/>
          </a:prstGeom>
          <a:noFill/>
          <a:ln w="38100" cap="flat" cmpd="sng" algn="ctr">
            <a:solidFill>
              <a:srgbClr val="F6924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正方形/長方形 4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86720D-4729-4AE1-AEC1-6C83355EA463}"/>
              </a:ext>
            </a:extLst>
          </p:cNvPr>
          <p:cNvSpPr/>
          <p:nvPr/>
        </p:nvSpPr>
        <p:spPr>
          <a:xfrm>
            <a:off x="7884368" y="6381328"/>
            <a:ext cx="614363" cy="258763"/>
          </a:xfrm>
          <a:prstGeom prst="rect">
            <a:avLst/>
          </a:prstGeom>
          <a:noFill/>
          <a:ln w="60325">
            <a:solidFill>
              <a:srgbClr val="F69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B86E145-B26C-4E83-93FC-A3B252B84AF7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  <p:sp>
        <p:nvSpPr>
          <p:cNvPr id="43" name="ホームベース 35">
            <a:extLst>
              <a:ext uri="{FF2B5EF4-FFF2-40B4-BE49-F238E27FC236}">
                <a16:creationId xmlns:a16="http://schemas.microsoft.com/office/drawing/2014/main" id="{5882411C-4B71-4063-A981-69C6ED3474B9}"/>
              </a:ext>
            </a:extLst>
          </p:cNvPr>
          <p:cNvSpPr/>
          <p:nvPr/>
        </p:nvSpPr>
        <p:spPr>
          <a:xfrm>
            <a:off x="3478213" y="239713"/>
            <a:ext cx="1573212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入力・確認</a:t>
            </a:r>
            <a:endParaRPr kumimoji="0" lang="ja-JP" altLang="en-US" sz="1200" b="1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四角形吹き出し 33">
            <a:extLst>
              <a:ext uri="{FF2B5EF4-FFF2-40B4-BE49-F238E27FC236}">
                <a16:creationId xmlns:a16="http://schemas.microsoft.com/office/drawing/2014/main" id="{12AA1EAD-E58D-412E-9B5B-015779EBD5B0}"/>
              </a:ext>
            </a:extLst>
          </p:cNvPr>
          <p:cNvSpPr/>
          <p:nvPr/>
        </p:nvSpPr>
        <p:spPr>
          <a:xfrm>
            <a:off x="4531389" y="4586322"/>
            <a:ext cx="3476403" cy="997593"/>
          </a:xfrm>
          <a:prstGeom prst="wedgeRectCallout">
            <a:avLst>
              <a:gd name="adj1" fmla="val 47117"/>
              <a:gd name="adj2" fmla="val 102294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180000" rIns="36000" bIns="36000" anchor="ctr"/>
          <a:lstStyle/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現在表示されている加入者の次の加入者を表示する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場合は「▽」を押してください。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当ページの一番下の加入者を表示する場合は「▼」を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押してください。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八人目以降の入力は「次頁」を押してください。</a:t>
            </a:r>
          </a:p>
          <a:p>
            <a:pPr indent="-4476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2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□説明">
            <a:extLst>
              <a:ext uri="{FF2B5EF4-FFF2-40B4-BE49-F238E27FC236}">
                <a16:creationId xmlns:a16="http://schemas.microsoft.com/office/drawing/2014/main" id="{67D4B5A3-C261-477E-BE65-81781894A898}"/>
              </a:ext>
            </a:extLst>
          </p:cNvPr>
          <p:cNvSpPr/>
          <p:nvPr/>
        </p:nvSpPr>
        <p:spPr>
          <a:xfrm>
            <a:off x="2014526" y="3005621"/>
            <a:ext cx="5001372" cy="1382879"/>
          </a:xfrm>
          <a:prstGeom prst="roundRect">
            <a:avLst>
              <a:gd name="adj" fmla="val 8018"/>
            </a:avLst>
          </a:prstGeom>
          <a:solidFill>
            <a:srgbClr val="558E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ご入力いただいた内容を確認いただいたうえで、次のお手続きに進みます。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角丸四角形 3">
            <a:extLst>
              <a:ext uri="{FF2B5EF4-FFF2-40B4-BE49-F238E27FC236}">
                <a16:creationId xmlns:a16="http://schemas.microsoft.com/office/drawing/2014/main" id="{8BA2B727-8AD1-4BCC-8180-FAEEF15C344D}"/>
              </a:ext>
            </a:extLst>
          </p:cNvPr>
          <p:cNvSpPr/>
          <p:nvPr/>
        </p:nvSpPr>
        <p:spPr>
          <a:xfrm>
            <a:off x="6087031" y="3979263"/>
            <a:ext cx="792163" cy="287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次へ</a:t>
            </a:r>
          </a:p>
        </p:txBody>
      </p:sp>
      <p:sp>
        <p:nvSpPr>
          <p:cNvPr id="50" name="正方形/長方形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70FFC6A-3B0E-45FA-85C7-C1578500794E}"/>
              </a:ext>
            </a:extLst>
          </p:cNvPr>
          <p:cNvSpPr/>
          <p:nvPr/>
        </p:nvSpPr>
        <p:spPr>
          <a:xfrm>
            <a:off x="1748533" y="1980836"/>
            <a:ext cx="647700" cy="26035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51" name="左矢印吹き出し 16">
            <a:extLst>
              <a:ext uri="{FF2B5EF4-FFF2-40B4-BE49-F238E27FC236}">
                <a16:creationId xmlns:a16="http://schemas.microsoft.com/office/drawing/2014/main" id="{A6AB3BA1-CFAB-4E52-8D0A-C2AFF2E3A390}"/>
              </a:ext>
            </a:extLst>
          </p:cNvPr>
          <p:cNvSpPr/>
          <p:nvPr/>
        </p:nvSpPr>
        <p:spPr>
          <a:xfrm flipH="1">
            <a:off x="251520" y="1892899"/>
            <a:ext cx="1423988" cy="4921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4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「工程終了」を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押します。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8E050E0D-7D2B-4FC6-8811-F7E4589F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73" y="2495676"/>
            <a:ext cx="20335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左矢印吹き出し 6">
            <a:extLst>
              <a:ext uri="{FF2B5EF4-FFF2-40B4-BE49-F238E27FC236}">
                <a16:creationId xmlns:a16="http://schemas.microsoft.com/office/drawing/2014/main" id="{6284731A-C578-48AD-AE56-D128AE23EC62}"/>
              </a:ext>
            </a:extLst>
          </p:cNvPr>
          <p:cNvSpPr/>
          <p:nvPr/>
        </p:nvSpPr>
        <p:spPr>
          <a:xfrm>
            <a:off x="5246823" y="3233864"/>
            <a:ext cx="2735262" cy="852487"/>
          </a:xfrm>
          <a:prstGeom prst="leftArrowCallout">
            <a:avLst>
              <a:gd name="adj1" fmla="val 27345"/>
              <a:gd name="adj2" fmla="val 28518"/>
              <a:gd name="adj3" fmla="val 25000"/>
              <a:gd name="adj4" fmla="val 848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「保存して続行」を押します。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30175" indent="-130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「キャンセル」を押すとこの画面が維持され、終了となりません。</a:t>
            </a:r>
          </a:p>
        </p:txBody>
      </p:sp>
      <p:sp>
        <p:nvSpPr>
          <p:cNvPr id="55" name="正方形/長方形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43BE8AE-FE7E-4040-AFD0-3695AFCEB627}"/>
              </a:ext>
            </a:extLst>
          </p:cNvPr>
          <p:cNvSpPr/>
          <p:nvPr/>
        </p:nvSpPr>
        <p:spPr>
          <a:xfrm>
            <a:off x="4033460" y="3529932"/>
            <a:ext cx="1065859" cy="25897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54" name="□説明">
            <a:extLst>
              <a:ext uri="{FF2B5EF4-FFF2-40B4-BE49-F238E27FC236}">
                <a16:creationId xmlns:a16="http://schemas.microsoft.com/office/drawing/2014/main" id="{B42F59F1-4898-4452-ADC7-0B1999834F7F}"/>
              </a:ext>
            </a:extLst>
          </p:cNvPr>
          <p:cNvSpPr/>
          <p:nvPr/>
        </p:nvSpPr>
        <p:spPr>
          <a:xfrm>
            <a:off x="1773238" y="2952397"/>
            <a:ext cx="5680819" cy="1460999"/>
          </a:xfrm>
          <a:prstGeom prst="roundRect">
            <a:avLst>
              <a:gd name="adj" fmla="val 8018"/>
            </a:avLst>
          </a:prstGeom>
          <a:solidFill>
            <a:srgbClr val="558ED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これで１次処理者の作業は終了です。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角丸四角形 3">
            <a:hlinkClick r:id="rId7" action="ppaction://hlinksldjump"/>
            <a:extLst>
              <a:ext uri="{FF2B5EF4-FFF2-40B4-BE49-F238E27FC236}">
                <a16:creationId xmlns:a16="http://schemas.microsoft.com/office/drawing/2014/main" id="{DF192F3E-3729-444E-BD31-497194762D3B}"/>
              </a:ext>
            </a:extLst>
          </p:cNvPr>
          <p:cNvSpPr/>
          <p:nvPr/>
        </p:nvSpPr>
        <p:spPr>
          <a:xfrm>
            <a:off x="5939528" y="3864863"/>
            <a:ext cx="792163" cy="287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23" grpId="0" animBg="1"/>
      <p:bldP spid="23" grpId="1" animBg="1"/>
      <p:bldP spid="20" grpId="0" animBg="1"/>
      <p:bldP spid="20" grpId="1" animBg="1"/>
      <p:bldP spid="35" grpId="0" animBg="1"/>
      <p:bldP spid="35" grpId="1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3" grpId="0" animBg="1"/>
      <p:bldP spid="55" grpId="0" animBg="1"/>
      <p:bldP spid="54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8D9B7A2-328B-4ADB-8296-2075F7C30B65}"/>
              </a:ext>
            </a:extLst>
          </p:cNvPr>
          <p:cNvSpPr/>
          <p:nvPr/>
        </p:nvSpPr>
        <p:spPr>
          <a:xfrm>
            <a:off x="612329" y="4463316"/>
            <a:ext cx="7992119" cy="151216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8" name="スライド番号プレースホルダー 6">
            <a:extLst>
              <a:ext uri="{FF2B5EF4-FFF2-40B4-BE49-F238E27FC236}">
                <a16:creationId xmlns:a16="http://schemas.microsoft.com/office/drawing/2014/main" id="{0E7CE769-7A72-42CF-B4CF-103AD102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84938"/>
            <a:ext cx="457200" cy="3651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□ 1">
            <a:extLst>
              <a:ext uri="{FF2B5EF4-FFF2-40B4-BE49-F238E27FC236}">
                <a16:creationId xmlns:a16="http://schemas.microsoft.com/office/drawing/2014/main" id="{35D693B6-BF19-47EA-86C2-CB421418230A}"/>
              </a:ext>
            </a:extLst>
          </p:cNvPr>
          <p:cNvSpPr/>
          <p:nvPr/>
        </p:nvSpPr>
        <p:spPr>
          <a:xfrm>
            <a:off x="468313" y="1090614"/>
            <a:ext cx="8280400" cy="2122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とは、加入者資格を取得した従業員を規約に定める資格取得日に、年金制度へ加入させる手続きのことです。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ここでは、追加加入の手続きのポイントや操作方法についてご説明します。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手続は「１次処理者」⇒「２次処理者」⇒「決裁者」の最大３名体制で行うことができますが、ここでは「１次処理者」「決裁者」の２名で手続きを行うパターンでご説明いたします。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右矢印 40">
            <a:extLst>
              <a:ext uri="{FF2B5EF4-FFF2-40B4-BE49-F238E27FC236}">
                <a16:creationId xmlns:a16="http://schemas.microsoft.com/office/drawing/2014/main" id="{1F723069-A2BF-4FD3-B231-68208742192A}"/>
              </a:ext>
            </a:extLst>
          </p:cNvPr>
          <p:cNvSpPr/>
          <p:nvPr/>
        </p:nvSpPr>
        <p:spPr>
          <a:xfrm>
            <a:off x="5508104" y="5255404"/>
            <a:ext cx="534987" cy="508000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■ 2">
            <a:extLst>
              <a:ext uri="{FF2B5EF4-FFF2-40B4-BE49-F238E27FC236}">
                <a16:creationId xmlns:a16="http://schemas.microsoft.com/office/drawing/2014/main" id="{BA042A29-FCAA-4BF0-8EFF-7D4399CA82A4}"/>
              </a:ext>
            </a:extLst>
          </p:cNvPr>
          <p:cNvSpPr/>
          <p:nvPr/>
        </p:nvSpPr>
        <p:spPr>
          <a:xfrm>
            <a:off x="314325" y="3814921"/>
            <a:ext cx="1162050" cy="36036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流れ</a:t>
            </a:r>
          </a:p>
        </p:txBody>
      </p:sp>
      <p:sp>
        <p:nvSpPr>
          <p:cNvPr id="43" name="■ 1">
            <a:extLst>
              <a:ext uri="{FF2B5EF4-FFF2-40B4-BE49-F238E27FC236}">
                <a16:creationId xmlns:a16="http://schemas.microsoft.com/office/drawing/2014/main" id="{D4C9D87B-B68B-4A5C-AD45-EF203FBA25AE}"/>
              </a:ext>
            </a:extLst>
          </p:cNvPr>
          <p:cNvSpPr/>
          <p:nvPr/>
        </p:nvSpPr>
        <p:spPr>
          <a:xfrm>
            <a:off x="250825" y="931863"/>
            <a:ext cx="1162050" cy="36036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ja-JP" altLang="en-US" sz="20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</a:p>
        </p:txBody>
      </p:sp>
      <p:sp>
        <p:nvSpPr>
          <p:cNvPr id="44" name="□ 4">
            <a:hlinkClick r:id="rId2" action="ppaction://hlinksldjump"/>
            <a:extLst>
              <a:ext uri="{FF2B5EF4-FFF2-40B4-BE49-F238E27FC236}">
                <a16:creationId xmlns:a16="http://schemas.microsoft.com/office/drawing/2014/main" id="{C1CB7D27-695E-4974-A4AD-5B8840279552}"/>
              </a:ext>
            </a:extLst>
          </p:cNvPr>
          <p:cNvSpPr/>
          <p:nvPr/>
        </p:nvSpPr>
        <p:spPr>
          <a:xfrm>
            <a:off x="6084167" y="5158997"/>
            <a:ext cx="2016125" cy="741363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ステップ②</a:t>
            </a:r>
            <a:endParaRPr kumimoji="0" lang="en-US" altLang="ja-JP" sz="1600" b="1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追加加入の</a:t>
            </a:r>
            <a:endParaRPr kumimoji="0" lang="en-US" altLang="ja-JP" sz="16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認証手続き</a:t>
            </a:r>
          </a:p>
        </p:txBody>
      </p:sp>
      <p:sp>
        <p:nvSpPr>
          <p:cNvPr id="46" name="□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D54F8A-72A9-415C-B9FF-8EF72C518834}"/>
              </a:ext>
            </a:extLst>
          </p:cNvPr>
          <p:cNvSpPr/>
          <p:nvPr/>
        </p:nvSpPr>
        <p:spPr>
          <a:xfrm>
            <a:off x="3491880" y="5144710"/>
            <a:ext cx="1862857" cy="74033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ステップ①</a:t>
            </a:r>
            <a:endParaRPr kumimoji="0" lang="en-US" altLang="ja-JP" sz="1600" b="1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追加加入情報の入力・確認</a:t>
            </a:r>
          </a:p>
        </p:txBody>
      </p:sp>
      <p:sp>
        <p:nvSpPr>
          <p:cNvPr id="47" name="右矢印 2">
            <a:extLst>
              <a:ext uri="{FF2B5EF4-FFF2-40B4-BE49-F238E27FC236}">
                <a16:creationId xmlns:a16="http://schemas.microsoft.com/office/drawing/2014/main" id="{324E7BCC-3A9A-49EA-BFBC-8AD3D8392665}"/>
              </a:ext>
            </a:extLst>
          </p:cNvPr>
          <p:cNvSpPr/>
          <p:nvPr/>
        </p:nvSpPr>
        <p:spPr>
          <a:xfrm>
            <a:off x="2824760" y="5267740"/>
            <a:ext cx="534987" cy="508000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タイトル">
            <a:extLst>
              <a:ext uri="{FF2B5EF4-FFF2-40B4-BE49-F238E27FC236}">
                <a16:creationId xmlns:a16="http://schemas.microsoft.com/office/drawing/2014/main" id="{607FCE2D-64E2-4F47-B4CD-70FF53B1C2E9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6334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加入者のお手続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</a:t>
            </a:r>
          </a:p>
        </p:txBody>
      </p:sp>
      <p:sp>
        <p:nvSpPr>
          <p:cNvPr id="50" name="角丸四角形 49">
            <a:extLst>
              <a:ext uri="{FF2B5EF4-FFF2-40B4-BE49-F238E27FC236}">
                <a16:creationId xmlns:a16="http://schemas.microsoft.com/office/drawing/2014/main" id="{A74AB4E3-CF16-4F2F-AB1C-6BEA294D3156}"/>
              </a:ext>
            </a:extLst>
          </p:cNvPr>
          <p:cNvSpPr/>
          <p:nvPr/>
        </p:nvSpPr>
        <p:spPr>
          <a:xfrm>
            <a:off x="6084168" y="5135909"/>
            <a:ext cx="2006600" cy="741363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ボタン【トップ画面】">
            <a:extLst>
              <a:ext uri="{FF2B5EF4-FFF2-40B4-BE49-F238E27FC236}">
                <a16:creationId xmlns:a16="http://schemas.microsoft.com/office/drawing/2014/main" id="{0B25FADF-CFA0-4963-939D-7FC297E26056}"/>
              </a:ext>
            </a:extLst>
          </p:cNvPr>
          <p:cNvSpPr/>
          <p:nvPr/>
        </p:nvSpPr>
        <p:spPr>
          <a:xfrm>
            <a:off x="3519487" y="4682103"/>
            <a:ext cx="1763713" cy="293687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１次処理者</a:t>
            </a:r>
          </a:p>
        </p:txBody>
      </p:sp>
      <p:sp>
        <p:nvSpPr>
          <p:cNvPr id="53" name="ボタン【トップ画面】">
            <a:extLst>
              <a:ext uri="{FF2B5EF4-FFF2-40B4-BE49-F238E27FC236}">
                <a16:creationId xmlns:a16="http://schemas.microsoft.com/office/drawing/2014/main" id="{263B7523-F7D7-4886-ACA7-73C5D310E05F}"/>
              </a:ext>
            </a:extLst>
          </p:cNvPr>
          <p:cNvSpPr/>
          <p:nvPr/>
        </p:nvSpPr>
        <p:spPr>
          <a:xfrm>
            <a:off x="6367537" y="4679017"/>
            <a:ext cx="1439862" cy="293688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決裁者</a:t>
            </a:r>
          </a:p>
        </p:txBody>
      </p:sp>
      <p:sp>
        <p:nvSpPr>
          <p:cNvPr id="71" name="□ 3">
            <a:extLst>
              <a:ext uri="{FF2B5EF4-FFF2-40B4-BE49-F238E27FC236}">
                <a16:creationId xmlns:a16="http://schemas.microsoft.com/office/drawing/2014/main" id="{3FEB02D8-07F0-40A2-8B9B-A8F209A03867}"/>
              </a:ext>
            </a:extLst>
          </p:cNvPr>
          <p:cNvSpPr/>
          <p:nvPr/>
        </p:nvSpPr>
        <p:spPr>
          <a:xfrm>
            <a:off x="726012" y="5100737"/>
            <a:ext cx="2016125" cy="741363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追加加入者の発生</a:t>
            </a:r>
            <a:endParaRPr kumimoji="0" lang="en-US" altLang="ja-JP" sz="16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■ 2">
            <a:extLst>
              <a:ext uri="{FF2B5EF4-FFF2-40B4-BE49-F238E27FC236}">
                <a16:creationId xmlns:a16="http://schemas.microsoft.com/office/drawing/2014/main" id="{0D557929-3434-482B-94F1-CBF19F750D10}"/>
              </a:ext>
            </a:extLst>
          </p:cNvPr>
          <p:cNvSpPr/>
          <p:nvPr/>
        </p:nvSpPr>
        <p:spPr>
          <a:xfrm>
            <a:off x="831850" y="4344959"/>
            <a:ext cx="1363886" cy="302165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事業所</a:t>
            </a:r>
          </a:p>
        </p:txBody>
      </p:sp>
      <p:sp>
        <p:nvSpPr>
          <p:cNvPr id="23" name="右矢印 2">
            <a:extLst>
              <a:ext uri="{FF2B5EF4-FFF2-40B4-BE49-F238E27FC236}">
                <a16:creationId xmlns:a16="http://schemas.microsoft.com/office/drawing/2014/main" id="{5338412D-D867-4CF4-859F-D4143F4ABF59}"/>
              </a:ext>
            </a:extLst>
          </p:cNvPr>
          <p:cNvSpPr/>
          <p:nvPr/>
        </p:nvSpPr>
        <p:spPr>
          <a:xfrm rot="5400000">
            <a:off x="4385293" y="5773209"/>
            <a:ext cx="373414" cy="986786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018991-8A40-487C-B332-CB50211BDDE3}"/>
              </a:ext>
            </a:extLst>
          </p:cNvPr>
          <p:cNvSpPr txBox="1"/>
          <p:nvPr/>
        </p:nvSpPr>
        <p:spPr>
          <a:xfrm>
            <a:off x="3295300" y="6467445"/>
            <a:ext cx="273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0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基金での承認手続きへ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757984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1EF8E8D-F3F8-403B-9A60-7BEFBB193135}"/>
              </a:ext>
            </a:extLst>
          </p:cNvPr>
          <p:cNvGrpSpPr/>
          <p:nvPr/>
        </p:nvGrpSpPr>
        <p:grpSpPr>
          <a:xfrm>
            <a:off x="467544" y="1052736"/>
            <a:ext cx="8075240" cy="5040560"/>
            <a:chOff x="471677" y="1094236"/>
            <a:chExt cx="8075240" cy="5040560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A470CD5-6B32-40C5-848E-4A72C04DBB31}"/>
                </a:ext>
              </a:extLst>
            </p:cNvPr>
            <p:cNvGrpSpPr/>
            <p:nvPr/>
          </p:nvGrpSpPr>
          <p:grpSpPr>
            <a:xfrm>
              <a:off x="471677" y="1094236"/>
              <a:ext cx="8075240" cy="5040560"/>
              <a:chOff x="774700" y="1124744"/>
              <a:chExt cx="7594600" cy="5040560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47E1F7E1-3607-4C58-AA8A-E03556DB95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520" r="27895" b="8967"/>
              <a:stretch/>
            </p:blipFill>
            <p:spPr>
              <a:xfrm>
                <a:off x="774700" y="1272948"/>
                <a:ext cx="7594600" cy="4892356"/>
              </a:xfrm>
              <a:prstGeom prst="rect">
                <a:avLst/>
              </a:prstGeom>
            </p:spPr>
          </p:pic>
          <p:grpSp>
            <p:nvGrpSpPr>
              <p:cNvPr id="30" name="グループ化 2">
                <a:extLst>
                  <a:ext uri="{FF2B5EF4-FFF2-40B4-BE49-F238E27FC236}">
                    <a16:creationId xmlns:a16="http://schemas.microsoft.com/office/drawing/2014/main" id="{67E79C3F-D880-4FDE-A9B0-CDF752D190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700" y="1124744"/>
                <a:ext cx="7594600" cy="190766"/>
                <a:chOff x="750101" y="972406"/>
                <a:chExt cx="7596000" cy="190799"/>
              </a:xfrm>
            </p:grpSpPr>
            <p:grpSp>
              <p:nvGrpSpPr>
                <p:cNvPr id="32" name="グループ化 22">
                  <a:extLst>
                    <a:ext uri="{FF2B5EF4-FFF2-40B4-BE49-F238E27FC236}">
                      <a16:creationId xmlns:a16="http://schemas.microsoft.com/office/drawing/2014/main" id="{E0E6BC62-E015-4B5C-9CFF-5DD617DBA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0101" y="972406"/>
                  <a:ext cx="7596000" cy="190799"/>
                  <a:chOff x="0" y="0"/>
                  <a:chExt cx="10253357" cy="219074"/>
                </a:xfrm>
              </p:grpSpPr>
              <p:pic>
                <p:nvPicPr>
                  <p:cNvPr id="34" name="図 23">
                    <a:extLst>
                      <a:ext uri="{FF2B5EF4-FFF2-40B4-BE49-F238E27FC236}">
                        <a16:creationId xmlns:a16="http://schemas.microsoft.com/office/drawing/2014/main" id="{57FBF7D6-179A-4389-A4A5-7A3629B100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8947" b="-896"/>
                  <a:stretch>
                    <a:fillRect/>
                  </a:stretch>
                </p:blipFill>
                <p:spPr bwMode="auto">
                  <a:xfrm>
                    <a:off x="0" y="7621"/>
                    <a:ext cx="9547860" cy="211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" name="図 24">
                    <a:extLst>
                      <a:ext uri="{FF2B5EF4-FFF2-40B4-BE49-F238E27FC236}">
                        <a16:creationId xmlns:a16="http://schemas.microsoft.com/office/drawing/2014/main" id="{987DE8BA-E2BB-4BC6-BC88-95C3AA9EF1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2409" t="-3636"/>
                  <a:stretch>
                    <a:fillRect/>
                  </a:stretch>
                </p:blipFill>
                <p:spPr bwMode="auto">
                  <a:xfrm>
                    <a:off x="8833484" y="0"/>
                    <a:ext cx="1419873" cy="217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1B59D9E8-F0DA-4655-8B7E-34DC907BD7A0}"/>
                    </a:ext>
                  </a:extLst>
                </p:cNvPr>
                <p:cNvSpPr/>
                <p:nvPr/>
              </p:nvSpPr>
              <p:spPr>
                <a:xfrm>
                  <a:off x="6809118" y="978757"/>
                  <a:ext cx="498567" cy="36518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AB8B520-6E15-4095-847C-BFAD646AF826}"/>
                </a:ext>
              </a:extLst>
            </p:cNvPr>
            <p:cNvSpPr/>
            <p:nvPr/>
          </p:nvSpPr>
          <p:spPr>
            <a:xfrm>
              <a:off x="4572000" y="1298232"/>
              <a:ext cx="2919370" cy="50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" name="正方形/長方形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F3B56C5-C670-4A67-B951-C852E5254D48}"/>
              </a:ext>
            </a:extLst>
          </p:cNvPr>
          <p:cNvSpPr/>
          <p:nvPr/>
        </p:nvSpPr>
        <p:spPr>
          <a:xfrm>
            <a:off x="2195736" y="3717032"/>
            <a:ext cx="6347048" cy="28803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吹き出し: 上矢印 2">
            <a:extLst>
              <a:ext uri="{FF2B5EF4-FFF2-40B4-BE49-F238E27FC236}">
                <a16:creationId xmlns:a16="http://schemas.microsoft.com/office/drawing/2014/main" id="{D94F4A46-7FC0-40CD-A6C4-662A351874FF}"/>
              </a:ext>
            </a:extLst>
          </p:cNvPr>
          <p:cNvSpPr/>
          <p:nvPr/>
        </p:nvSpPr>
        <p:spPr>
          <a:xfrm>
            <a:off x="2124075" y="4083050"/>
            <a:ext cx="2735263" cy="636588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「決裁依頼」のお知らせを押します。</a:t>
            </a:r>
          </a:p>
        </p:txBody>
      </p:sp>
      <p:sp>
        <p:nvSpPr>
          <p:cNvPr id="11269" name="スライド番号プレースホルダー 6">
            <a:extLst>
              <a:ext uri="{FF2B5EF4-FFF2-40B4-BE49-F238E27FC236}">
                <a16:creationId xmlns:a16="http://schemas.microsoft.com/office/drawing/2014/main" id="{FF279EC3-44CF-4EB6-9164-943116F4B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84938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ボタン【トップ画面】">
            <a:hlinkClick r:id="rId4" action="ppaction://hlinksldjump"/>
            <a:extLst>
              <a:ext uri="{FF2B5EF4-FFF2-40B4-BE49-F238E27FC236}">
                <a16:creationId xmlns:a16="http://schemas.microsoft.com/office/drawing/2014/main" id="{B3B6160A-1EEF-44D6-941C-67202A44C42B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44EBCF9-4B48-4191-B5D7-3FF555DCD396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2D581AB-1908-4914-99D4-4D40B63A60E3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ホームベース 14">
            <a:extLst>
              <a:ext uri="{FF2B5EF4-FFF2-40B4-BE49-F238E27FC236}">
                <a16:creationId xmlns:a16="http://schemas.microsoft.com/office/drawing/2014/main" id="{9012F457-1973-49D5-B579-6ABD9CF54FAD}"/>
              </a:ext>
            </a:extLst>
          </p:cNvPr>
          <p:cNvSpPr/>
          <p:nvPr/>
        </p:nvSpPr>
        <p:spPr>
          <a:xfrm>
            <a:off x="3463925" y="254000"/>
            <a:ext cx="1395413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入力・確認</a:t>
            </a:r>
          </a:p>
        </p:txBody>
      </p:sp>
      <p:sp>
        <p:nvSpPr>
          <p:cNvPr id="25" name="ホームベース 15">
            <a:extLst>
              <a:ext uri="{FF2B5EF4-FFF2-40B4-BE49-F238E27FC236}">
                <a16:creationId xmlns:a16="http://schemas.microsoft.com/office/drawing/2014/main" id="{97ED8F14-3189-4879-BAA9-E76D201650C3}"/>
              </a:ext>
            </a:extLst>
          </p:cNvPr>
          <p:cNvSpPr/>
          <p:nvPr/>
        </p:nvSpPr>
        <p:spPr>
          <a:xfrm>
            <a:off x="4927600" y="250825"/>
            <a:ext cx="1219200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認証手続き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1B5E3BC-8484-4D48-A205-11024413EE0B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1">
            <a:extLst>
              <a:ext uri="{FF2B5EF4-FFF2-40B4-BE49-F238E27FC236}">
                <a16:creationId xmlns:a16="http://schemas.microsoft.com/office/drawing/2014/main" id="{4BC1F2DE-C003-4293-AD66-F7E0C158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49338"/>
            <a:ext cx="82407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スライド番号プレースホルダー 6">
            <a:extLst>
              <a:ext uri="{FF2B5EF4-FFF2-40B4-BE49-F238E27FC236}">
                <a16:creationId xmlns:a16="http://schemas.microsoft.com/office/drawing/2014/main" id="{7C639514-16E6-42B4-9937-BC22CA376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6800" y="6484938"/>
            <a:ext cx="457200" cy="365125"/>
          </a:xfr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BF1A16-B1D9-4354-A08F-67624BAF3F37}"/>
              </a:ext>
            </a:extLst>
          </p:cNvPr>
          <p:cNvSpPr/>
          <p:nvPr/>
        </p:nvSpPr>
        <p:spPr>
          <a:xfrm>
            <a:off x="1933575" y="5192713"/>
            <a:ext cx="544513" cy="2301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8" name="左矢印吹き出し 11">
            <a:extLst>
              <a:ext uri="{FF2B5EF4-FFF2-40B4-BE49-F238E27FC236}">
                <a16:creationId xmlns:a16="http://schemas.microsoft.com/office/drawing/2014/main" id="{35FBE3AF-5540-4EC7-A6D5-40FA8824D6CD}"/>
              </a:ext>
            </a:extLst>
          </p:cNvPr>
          <p:cNvSpPr/>
          <p:nvPr/>
        </p:nvSpPr>
        <p:spPr>
          <a:xfrm flipH="1">
            <a:off x="1633538" y="5422900"/>
            <a:ext cx="1144587" cy="62706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「案件へ」を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押してください。</a:t>
            </a:r>
          </a:p>
        </p:txBody>
      </p:sp>
      <p:sp>
        <p:nvSpPr>
          <p:cNvPr id="16" name="ボタン【トップ画面】">
            <a:hlinkClick r:id="rId3" action="ppaction://hlinksldjump"/>
            <a:extLst>
              <a:ext uri="{FF2B5EF4-FFF2-40B4-BE49-F238E27FC236}">
                <a16:creationId xmlns:a16="http://schemas.microsoft.com/office/drawing/2014/main" id="{4FE58C95-7B53-46E5-8ADF-C52EC572A4E7}"/>
              </a:ext>
            </a:extLst>
          </p:cNvPr>
          <p:cNvSpPr/>
          <p:nvPr/>
        </p:nvSpPr>
        <p:spPr>
          <a:xfrm>
            <a:off x="7740650" y="115888"/>
            <a:ext cx="1335088" cy="3095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6B3BC0-E2E4-4291-A48A-51A0C9E23979}"/>
              </a:ext>
            </a:extLst>
          </p:cNvPr>
          <p:cNvSpPr/>
          <p:nvPr/>
        </p:nvSpPr>
        <p:spPr>
          <a:xfrm>
            <a:off x="1787525" y="115888"/>
            <a:ext cx="16319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079A49C-A2F0-4AEB-A490-D3D3A82F117A}"/>
              </a:ext>
            </a:extLst>
          </p:cNvPr>
          <p:cNvSpPr/>
          <p:nvPr/>
        </p:nvSpPr>
        <p:spPr>
          <a:xfrm>
            <a:off x="3419475" y="115888"/>
            <a:ext cx="5645150" cy="7207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ホームベース 15">
            <a:extLst>
              <a:ext uri="{FF2B5EF4-FFF2-40B4-BE49-F238E27FC236}">
                <a16:creationId xmlns:a16="http://schemas.microsoft.com/office/drawing/2014/main" id="{3BA41EA7-C7A6-47C6-B412-607048C60159}"/>
              </a:ext>
            </a:extLst>
          </p:cNvPr>
          <p:cNvSpPr/>
          <p:nvPr/>
        </p:nvSpPr>
        <p:spPr>
          <a:xfrm>
            <a:off x="4927600" y="250825"/>
            <a:ext cx="1219200" cy="488950"/>
          </a:xfrm>
          <a:prstGeom prst="homePlat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追加加入の</a:t>
            </a:r>
            <a:endParaRPr kumimoji="0" lang="en-US" altLang="ja-JP" sz="12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認証手続き</a:t>
            </a:r>
          </a:p>
        </p:txBody>
      </p:sp>
      <p:sp>
        <p:nvSpPr>
          <p:cNvPr id="22" name="ボタン【トップ画面】">
            <a:hlinkClick r:id="rId4" action="ppaction://hlinksldjump"/>
            <a:extLst>
              <a:ext uri="{FF2B5EF4-FFF2-40B4-BE49-F238E27FC236}">
                <a16:creationId xmlns:a16="http://schemas.microsoft.com/office/drawing/2014/main" id="{0EE04147-DEF5-41F9-846D-191BBC61E98F}"/>
              </a:ext>
            </a:extLst>
          </p:cNvPr>
          <p:cNvSpPr/>
          <p:nvPr/>
        </p:nvSpPr>
        <p:spPr>
          <a:xfrm>
            <a:off x="7723188" y="128588"/>
            <a:ext cx="1335087" cy="30797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0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ステップの最初に戻る</a:t>
            </a:r>
          </a:p>
        </p:txBody>
      </p:sp>
      <p:pic>
        <p:nvPicPr>
          <p:cNvPr id="12301" name="図 22">
            <a:extLst>
              <a:ext uri="{FF2B5EF4-FFF2-40B4-BE49-F238E27FC236}">
                <a16:creationId xmlns:a16="http://schemas.microsoft.com/office/drawing/2014/main" id="{585DC111-3781-4FE1-81B2-2DCFB8D1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7" b="-896"/>
          <a:stretch>
            <a:fillRect/>
          </a:stretch>
        </p:blipFill>
        <p:spPr bwMode="auto">
          <a:xfrm>
            <a:off x="374650" y="1062038"/>
            <a:ext cx="7150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図 23">
            <a:extLst>
              <a:ext uri="{FF2B5EF4-FFF2-40B4-BE49-F238E27FC236}">
                <a16:creationId xmlns:a16="http://schemas.microsoft.com/office/drawing/2014/main" id="{ADD956A8-298C-4BA8-9DD2-C74406F4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9" t="-3636"/>
          <a:stretch>
            <a:fillRect/>
          </a:stretch>
        </p:blipFill>
        <p:spPr bwMode="auto">
          <a:xfrm>
            <a:off x="7469188" y="1054100"/>
            <a:ext cx="10636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FD5C37F-7029-4ACF-813B-A9BBE70E1AD6}"/>
              </a:ext>
            </a:extLst>
          </p:cNvPr>
          <p:cNvSpPr/>
          <p:nvPr/>
        </p:nvSpPr>
        <p:spPr>
          <a:xfrm>
            <a:off x="6516688" y="1058863"/>
            <a:ext cx="1042987" cy="36512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AC8712-9F8F-4D9F-9CA6-A2C05D8BD2A3}"/>
              </a:ext>
            </a:extLst>
          </p:cNvPr>
          <p:cNvSpPr/>
          <p:nvPr/>
        </p:nvSpPr>
        <p:spPr>
          <a:xfrm>
            <a:off x="34925" y="115888"/>
            <a:ext cx="1738313" cy="72072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加入者の</a:t>
            </a:r>
            <a:endParaRPr kumimoji="0" lang="en-US" altLang="ja-JP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0850" indent="-450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お手続き</a:t>
            </a:r>
          </a:p>
        </p:txBody>
      </p:sp>
      <p:sp>
        <p:nvSpPr>
          <p:cNvPr id="17" name="ホームベース 14">
            <a:extLst>
              <a:ext uri="{FF2B5EF4-FFF2-40B4-BE49-F238E27FC236}">
                <a16:creationId xmlns:a16="http://schemas.microsoft.com/office/drawing/2014/main" id="{87E0502F-9CBD-4E18-A9F4-A11671A59CE1}"/>
              </a:ext>
            </a:extLst>
          </p:cNvPr>
          <p:cNvSpPr/>
          <p:nvPr/>
        </p:nvSpPr>
        <p:spPr>
          <a:xfrm>
            <a:off x="3463925" y="254000"/>
            <a:ext cx="1395413" cy="487363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追加加入情報の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入力・確認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8fc53-cb0e-4990-84a2-2cd5e1769308">
      <Terms xmlns="http://schemas.microsoft.com/office/infopath/2007/PartnerControls"/>
    </lcf76f155ced4ddcb4097134ff3c332f>
    <TaxCatchAll xmlns="dc38d33e-9c70-47ad-b680-cff205895a03" xsi:nil="true"/>
    <_x30d5__x30a1__x30a4__x30eb__x306e__x5834__x6240_ xmlns="e6a8fc53-cb0e-4990-84a2-2cd5e17693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18502AFA6EB2A4B9CA5D55279523630" ma:contentTypeVersion="23" ma:contentTypeDescription="新しいドキュメントを作成します。" ma:contentTypeScope="" ma:versionID="077cf41211587ae0821440ee37755cae">
  <xsd:schema xmlns:xsd="http://www.w3.org/2001/XMLSchema" xmlns:xs="http://www.w3.org/2001/XMLSchema" xmlns:p="http://schemas.microsoft.com/office/2006/metadata/properties" xmlns:ns2="e6a8fc53-cb0e-4990-84a2-2cd5e1769308" xmlns:ns3="542bf073-b816-45a3-9d1c-609e0e038740" xmlns:ns4="dc38d33e-9c70-47ad-b680-cff205895a03" targetNamespace="http://schemas.microsoft.com/office/2006/metadata/properties" ma:root="true" ma:fieldsID="f5af0dcf305af849725c1c0449a10845" ns2:_="" ns3:_="" ns4:_="">
    <xsd:import namespace="e6a8fc53-cb0e-4990-84a2-2cd5e1769308"/>
    <xsd:import namespace="542bf073-b816-45a3-9d1c-609e0e038740"/>
    <xsd:import namespace="dc38d33e-9c70-47ad-b680-cff205895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x30d5__x30a1__x30a4__x30eb__x306e__x5834__x6240_" minOccurs="0"/>
                <xsd:element ref="ns2:a00a2297-64ef-455a-b06c-3e70893893b5CountryOrRegion" minOccurs="0"/>
                <xsd:element ref="ns2:a00a2297-64ef-455a-b06c-3e70893893b5State" minOccurs="0"/>
                <xsd:element ref="ns2:a00a2297-64ef-455a-b06c-3e70893893b5City" minOccurs="0"/>
                <xsd:element ref="ns2:a00a2297-64ef-455a-b06c-3e70893893b5PostalCode" minOccurs="0"/>
                <xsd:element ref="ns2:a00a2297-64ef-455a-b06c-3e70893893b5Street" minOccurs="0"/>
                <xsd:element ref="ns2:a00a2297-64ef-455a-b06c-3e70893893b5GeoLoc" minOccurs="0"/>
                <xsd:element ref="ns2:a00a2297-64ef-455a-b06c-3e70893893b5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8fc53-cb0e-4990-84a2-2cd5e1769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6a120a8-893e-44f6-b926-350a329ade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30d5__x30a1__x30a4__x30eb__x306e__x5834__x6240_" ma:index="23" nillable="true" ma:displayName="ファイルの場所" ma:format="Dropdown" ma:internalName="_x30d5__x30a1__x30a4__x30eb__x306e__x5834__x6240_">
      <xsd:simpleType>
        <xsd:restriction base="dms:Unknown"/>
      </xsd:simpleType>
    </xsd:element>
    <xsd:element name="a00a2297-64ef-455a-b06c-3e70893893b5CountryOrRegion" ma:index="24" nillable="true" ma:displayName="ファイルの場所: 国/地域" ma:internalName="CountryOrRegion" ma:readOnly="true">
      <xsd:simpleType>
        <xsd:restriction base="dms:Text"/>
      </xsd:simpleType>
    </xsd:element>
    <xsd:element name="a00a2297-64ef-455a-b06c-3e70893893b5State" ma:index="25" nillable="true" ma:displayName="ファイルの場所: 都道府県" ma:internalName="State" ma:readOnly="true">
      <xsd:simpleType>
        <xsd:restriction base="dms:Text"/>
      </xsd:simpleType>
    </xsd:element>
    <xsd:element name="a00a2297-64ef-455a-b06c-3e70893893b5City" ma:index="26" nillable="true" ma:displayName="ファイルの場所:市区町村" ma:internalName="City" ma:readOnly="true">
      <xsd:simpleType>
        <xsd:restriction base="dms:Text"/>
      </xsd:simpleType>
    </xsd:element>
    <xsd:element name="a00a2297-64ef-455a-b06c-3e70893893b5PostalCode" ma:index="27" nillable="true" ma:displayName="ファイルの場所: 郵便番号コード" ma:internalName="PostalCode" ma:readOnly="true">
      <xsd:simpleType>
        <xsd:restriction base="dms:Text"/>
      </xsd:simpleType>
    </xsd:element>
    <xsd:element name="a00a2297-64ef-455a-b06c-3e70893893b5Street" ma:index="28" nillable="true" ma:displayName="ファイルの場所: 番地" ma:internalName="Street" ma:readOnly="true">
      <xsd:simpleType>
        <xsd:restriction base="dms:Text"/>
      </xsd:simpleType>
    </xsd:element>
    <xsd:element name="a00a2297-64ef-455a-b06c-3e70893893b5GeoLoc" ma:index="29" nillable="true" ma:displayName="ファイルの場所: 座標" ma:internalName="GeoLoc" ma:readOnly="true">
      <xsd:simpleType>
        <xsd:restriction base="dms:Unknown"/>
      </xsd:simpleType>
    </xsd:element>
    <xsd:element name="a00a2297-64ef-455a-b06c-3e70893893b5DispName" ma:index="30" nillable="true" ma:displayName="ファイルの場所: 名前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f073-b816-45a3-9d1c-609e0e0387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8d33e-9c70-47ad-b680-cff205895a03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3F64269-3255-4714-82C5-DEE9B65D3C8D}" ma:internalName="TaxCatchAll" ma:showField="CatchAllData" ma:web="{542bf073-b816-45a3-9d1c-609e0e03874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9789E-2658-4E28-80B0-2A865993CFC2}">
  <ds:schemaRefs>
    <ds:schemaRef ds:uri="542bf073-b816-45a3-9d1c-609e0e038740"/>
    <ds:schemaRef ds:uri="dc38d33e-9c70-47ad-b680-cff205895a03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e6a8fc53-cb0e-4990-84a2-2cd5e176930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EBF39C-3261-4E65-A133-F3D80BC97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59933-AD8C-43DA-A954-441634982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8fc53-cb0e-4990-84a2-2cd5e1769308"/>
    <ds:schemaRef ds:uri="542bf073-b816-45a3-9d1c-609e0e038740"/>
    <ds:schemaRef ds:uri="dc38d33e-9c70-47ad-b680-cff205895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</TotalTime>
  <Words>1049</Words>
  <Application>Microsoft Office PowerPoint</Application>
  <PresentationFormat>画面に合わせる (4:3)</PresentationFormat>
  <Paragraphs>179</Paragraphs>
  <Slides>11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BIZ UDゴシック</vt:lpstr>
      <vt:lpstr>Meiryo UI</vt:lpstr>
      <vt:lpstr>メイリオ</vt:lpstr>
      <vt:lpstr>Arial</vt:lpstr>
      <vt:lpstr>Calibri</vt:lpstr>
      <vt:lpstr>Wingdings</vt:lpstr>
      <vt:lpstr>Office ​​テーマ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住友生命保険相互会社</dc:creator>
  <cp:lastModifiedBy>佐藤 あゆ奈 （年金サービス室）</cp:lastModifiedBy>
  <cp:revision>385</cp:revision>
  <cp:lastPrinted>2023-05-26T00:28:49Z</cp:lastPrinted>
  <dcterms:created xsi:type="dcterms:W3CDTF">2018-08-21T08:46:26Z</dcterms:created>
  <dcterms:modified xsi:type="dcterms:W3CDTF">2023-05-30T08:39:32Z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0x010100318502AFA6EB2A4B9CA5D55279523630</vt:lpwstr>
  </property>
</Properties>
</file>